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4"/>
  </p:sldMasterIdLst>
  <p:notesMasterIdLst>
    <p:notesMasterId r:id="rId22"/>
  </p:notes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12192000" cy="6858000"/>
  <p:notesSz cx="6858000" cy="9144000"/>
  <p:embeddedFontLst>
    <p:embeddedFont>
      <p:font typeface="Roboto" panose="02000000000000000000" pitchFamily="2"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128">
          <p15:clr>
            <a:srgbClr val="A4A3A4"/>
          </p15:clr>
        </p15:guide>
        <p15:guide id="2" orient="horz" pos="96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g3TUua6KsmsYEdA35L2XWpN6sTH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C7BA6C-0FEC-4BD9-B017-3E93F44D7C44}" v="2" dt="2024-09-13T13:50:11.2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76" y="150"/>
      </p:cViewPr>
      <p:guideLst>
        <p:guide pos="4128"/>
        <p:guide orient="horz" pos="9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4.fntdata"/><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3.fntdata"/><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2.fntdata"/><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1.fntdata"/><Relationship Id="rId28" Type="http://customschemas.google.com/relationships/presentationmetadata" Target="meta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t, Nathan" userId="9df23262-05a8-46ca-9283-ec6e5760d270" providerId="ADAL" clId="{40C7BA6C-0FEC-4BD9-B017-3E93F44D7C44}"/>
    <pc:docChg chg="delSld modSld">
      <pc:chgData name="Hart, Nathan" userId="9df23262-05a8-46ca-9283-ec6e5760d270" providerId="ADAL" clId="{40C7BA6C-0FEC-4BD9-B017-3E93F44D7C44}" dt="2024-09-16T15:26:09.996" v="15" actId="948"/>
      <pc:docMkLst>
        <pc:docMk/>
      </pc:docMkLst>
      <pc:sldChg chg="modSp mod">
        <pc:chgData name="Hart, Nathan" userId="9df23262-05a8-46ca-9283-ec6e5760d270" providerId="ADAL" clId="{40C7BA6C-0FEC-4BD9-B017-3E93F44D7C44}" dt="2024-09-13T13:49:52.092" v="13" actId="20577"/>
        <pc:sldMkLst>
          <pc:docMk/>
          <pc:sldMk cId="0" sldId="256"/>
        </pc:sldMkLst>
        <pc:spChg chg="mod">
          <ac:chgData name="Hart, Nathan" userId="9df23262-05a8-46ca-9283-ec6e5760d270" providerId="ADAL" clId="{40C7BA6C-0FEC-4BD9-B017-3E93F44D7C44}" dt="2024-09-13T13:49:52.092" v="13" actId="20577"/>
          <ac:spMkLst>
            <pc:docMk/>
            <pc:sldMk cId="0" sldId="256"/>
            <ac:spMk id="63" creationId="{00000000-0000-0000-0000-000000000000}"/>
          </ac:spMkLst>
        </pc:spChg>
      </pc:sldChg>
      <pc:sldChg chg="del">
        <pc:chgData name="Hart, Nathan" userId="9df23262-05a8-46ca-9283-ec6e5760d270" providerId="ADAL" clId="{40C7BA6C-0FEC-4BD9-B017-3E93F44D7C44}" dt="2024-09-16T15:25:45.870" v="14" actId="2696"/>
        <pc:sldMkLst>
          <pc:docMk/>
          <pc:sldMk cId="0" sldId="257"/>
        </pc:sldMkLst>
      </pc:sldChg>
      <pc:sldChg chg="modSp mod">
        <pc:chgData name="Hart, Nathan" userId="9df23262-05a8-46ca-9283-ec6e5760d270" providerId="ADAL" clId="{40C7BA6C-0FEC-4BD9-B017-3E93F44D7C44}" dt="2024-09-16T15:26:09.996" v="15" actId="948"/>
        <pc:sldMkLst>
          <pc:docMk/>
          <pc:sldMk cId="0" sldId="259"/>
        </pc:sldMkLst>
        <pc:spChg chg="mod">
          <ac:chgData name="Hart, Nathan" userId="9df23262-05a8-46ca-9283-ec6e5760d270" providerId="ADAL" clId="{40C7BA6C-0FEC-4BD9-B017-3E93F44D7C44}" dt="2024-09-16T15:26:09.996" v="15" actId="948"/>
          <ac:spMkLst>
            <pc:docMk/>
            <pc:sldMk cId="0" sldId="259"/>
            <ac:spMk id="8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environmentalprotectionnetwork.org/"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0" name="Google Shape;6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3" name="Google Shape;73;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Google Shape;80;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8" name="Google Shape;108;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US">
                <a:solidFill>
                  <a:srgbClr val="555555"/>
                </a:solidFill>
                <a:latin typeface="Arial"/>
                <a:ea typeface="Arial"/>
                <a:cs typeface="Arial"/>
                <a:sym typeface="Arial"/>
              </a:rPr>
              <a:t>The </a:t>
            </a:r>
            <a:r>
              <a:rPr lang="en-US">
                <a:solidFill>
                  <a:srgbClr val="1E6174"/>
                </a:solidFill>
                <a:uFill>
                  <a:noFill/>
                </a:uFill>
                <a:latin typeface="Arial"/>
                <a:ea typeface="Arial"/>
                <a:cs typeface="Arial"/>
                <a:sym typeface="Arial"/>
                <a:hlinkClick r:id="rId3">
                  <a:extLst>
                    <a:ext uri="{A12FA001-AC4F-418D-AE19-62706E023703}">
                      <ahyp:hlinkClr xmlns:ahyp="http://schemas.microsoft.com/office/drawing/2018/hyperlinkcolor" val="tx"/>
                    </a:ext>
                  </a:extLst>
                </a:hlinkClick>
              </a:rPr>
              <a:t>Environmental Protection Network</a:t>
            </a:r>
            <a:r>
              <a:rPr lang="en-US">
                <a:solidFill>
                  <a:srgbClr val="555555"/>
                </a:solidFill>
                <a:latin typeface="Arial"/>
                <a:ea typeface="Arial"/>
                <a:cs typeface="Arial"/>
                <a:sym typeface="Arial"/>
              </a:rPr>
              <a:t> (EPN) was founded in January 2017 and now has over 600 EPA alumni across the country volunteering their time to protect the integrity of EPA, human health, and the environment. We harness the expertise of former EPA career staff and confirmation-level appointees from Democratic and Republican administrations to provide the unique perspective of former regulators with decades of historical knowledge and subject matter expertise.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19"/>
          <p:cNvSpPr/>
          <p:nvPr/>
        </p:nvSpPr>
        <p:spPr>
          <a:xfrm flipH="1">
            <a:off x="10995300" y="5661233"/>
            <a:ext cx="1196700" cy="11967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19"/>
          <p:cNvSpPr/>
          <p:nvPr/>
        </p:nvSpPr>
        <p:spPr>
          <a:xfrm flipH="1">
            <a:off x="10995300" y="5661167"/>
            <a:ext cx="1196700" cy="1196700"/>
          </a:xfrm>
          <a:prstGeom prst="round1Rect">
            <a:avLst>
              <a:gd name="adj" fmla="val 16667"/>
            </a:avLst>
          </a:prstGeom>
          <a:solidFill>
            <a:schemeClr val="lt1">
              <a:alpha val="65098"/>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9"/>
          <p:cNvSpPr txBox="1">
            <a:spLocks noGrp="1"/>
          </p:cNvSpPr>
          <p:nvPr>
            <p:ph type="ctrTitle"/>
          </p:nvPr>
        </p:nvSpPr>
        <p:spPr>
          <a:xfrm>
            <a:off x="520700" y="2425700"/>
            <a:ext cx="10962900" cy="1244700"/>
          </a:xfrm>
          <a:prstGeom prst="rect">
            <a:avLst/>
          </a:prstGeom>
          <a:noFill/>
          <a:ln>
            <a:noFill/>
          </a:ln>
        </p:spPr>
        <p:txBody>
          <a:bodyPr spcFirstLastPara="1" wrap="square" lIns="121900" tIns="121900" rIns="121900" bIns="121900" anchor="b" anchorCtr="0">
            <a:no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17" name="Google Shape;17;p19"/>
          <p:cNvSpPr txBox="1">
            <a:spLocks noGrp="1"/>
          </p:cNvSpPr>
          <p:nvPr>
            <p:ph type="subTitle" idx="1"/>
          </p:nvPr>
        </p:nvSpPr>
        <p:spPr>
          <a:xfrm>
            <a:off x="520700" y="3718840"/>
            <a:ext cx="10962900" cy="577200"/>
          </a:xfrm>
          <a:prstGeom prst="rect">
            <a:avLst/>
          </a:prstGeom>
          <a:noFill/>
          <a:ln>
            <a:noFill/>
          </a:ln>
        </p:spPr>
        <p:txBody>
          <a:bodyPr spcFirstLastPara="1" wrap="square" lIns="121900" tIns="121900" rIns="121900" bIns="121900" anchor="t" anchorCtr="0">
            <a:noAutofit/>
          </a:bodyPr>
          <a:lstStyle>
            <a:lvl1pPr lvl="0" algn="l">
              <a:lnSpc>
                <a:spcPct val="100000"/>
              </a:lnSpc>
              <a:spcBef>
                <a:spcPts val="0"/>
              </a:spcBef>
              <a:spcAft>
                <a:spcPts val="0"/>
              </a:spcAft>
              <a:buClr>
                <a:schemeClr val="lt1"/>
              </a:buClr>
              <a:buSzPts val="2400"/>
              <a:buNone/>
              <a:defRPr>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8" name="Google Shape;18;p19"/>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20"/>
          <p:cNvSpPr/>
          <p:nvPr/>
        </p:nvSpPr>
        <p:spPr>
          <a:xfrm rot="10800000" flipH="1">
            <a:off x="0" y="2247900"/>
            <a:ext cx="12192000" cy="46101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20"/>
          <p:cNvSpPr/>
          <p:nvPr/>
        </p:nvSpPr>
        <p:spPr>
          <a:xfrm>
            <a:off x="0" y="2248000"/>
            <a:ext cx="12192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20"/>
          <p:cNvSpPr txBox="1">
            <a:spLocks noGrp="1"/>
          </p:cNvSpPr>
          <p:nvPr>
            <p:ph type="title"/>
          </p:nvPr>
        </p:nvSpPr>
        <p:spPr>
          <a:xfrm>
            <a:off x="629200" y="984967"/>
            <a:ext cx="10962900" cy="1023600"/>
          </a:xfrm>
          <a:prstGeom prst="rect">
            <a:avLst/>
          </a:prstGeom>
          <a:noFill/>
          <a:ln>
            <a:noFill/>
          </a:ln>
        </p:spPr>
        <p:txBody>
          <a:bodyPr spcFirstLastPara="1" wrap="square" lIns="121900" tIns="121900" rIns="121900" bIns="121900" anchor="b" anchorCtr="0">
            <a:noAutofit/>
          </a:bodyPr>
          <a:lstStyle>
            <a:lvl1pPr lvl="0" algn="l">
              <a:lnSpc>
                <a:spcPct val="100000"/>
              </a:lnSpc>
              <a:spcBef>
                <a:spcPts val="0"/>
              </a:spcBef>
              <a:spcAft>
                <a:spcPts val="0"/>
              </a:spcAft>
              <a:buSzPts val="4300"/>
              <a:buNone/>
              <a:defRPr/>
            </a:lvl1pPr>
            <a:lvl2pPr lvl="1" algn="l">
              <a:lnSpc>
                <a:spcPct val="100000"/>
              </a:lnSpc>
              <a:spcBef>
                <a:spcPts val="0"/>
              </a:spcBef>
              <a:spcAft>
                <a:spcPts val="0"/>
              </a:spcAft>
              <a:buSzPts val="4300"/>
              <a:buNone/>
              <a:defRPr/>
            </a:lvl2pPr>
            <a:lvl3pPr lvl="2" algn="l">
              <a:lnSpc>
                <a:spcPct val="100000"/>
              </a:lnSpc>
              <a:spcBef>
                <a:spcPts val="0"/>
              </a:spcBef>
              <a:spcAft>
                <a:spcPts val="0"/>
              </a:spcAft>
              <a:buSzPts val="4300"/>
              <a:buNone/>
              <a:defRPr/>
            </a:lvl3pPr>
            <a:lvl4pPr lvl="3" algn="l">
              <a:lnSpc>
                <a:spcPct val="100000"/>
              </a:lnSpc>
              <a:spcBef>
                <a:spcPts val="0"/>
              </a:spcBef>
              <a:spcAft>
                <a:spcPts val="0"/>
              </a:spcAft>
              <a:buSzPts val="4300"/>
              <a:buNone/>
              <a:defRPr/>
            </a:lvl4pPr>
            <a:lvl5pPr lvl="4" algn="l">
              <a:lnSpc>
                <a:spcPct val="100000"/>
              </a:lnSpc>
              <a:spcBef>
                <a:spcPts val="0"/>
              </a:spcBef>
              <a:spcAft>
                <a:spcPts val="0"/>
              </a:spcAft>
              <a:buSzPts val="4300"/>
              <a:buNone/>
              <a:defRPr/>
            </a:lvl5pPr>
            <a:lvl6pPr lvl="5" algn="l">
              <a:lnSpc>
                <a:spcPct val="100000"/>
              </a:lnSpc>
              <a:spcBef>
                <a:spcPts val="0"/>
              </a:spcBef>
              <a:spcAft>
                <a:spcPts val="0"/>
              </a:spcAft>
              <a:buSzPts val="4300"/>
              <a:buNone/>
              <a:defRPr/>
            </a:lvl6pPr>
            <a:lvl7pPr lvl="6" algn="l">
              <a:lnSpc>
                <a:spcPct val="100000"/>
              </a:lnSpc>
              <a:spcBef>
                <a:spcPts val="0"/>
              </a:spcBef>
              <a:spcAft>
                <a:spcPts val="0"/>
              </a:spcAft>
              <a:buSzPts val="4300"/>
              <a:buNone/>
              <a:defRPr/>
            </a:lvl7pPr>
            <a:lvl8pPr lvl="7" algn="l">
              <a:lnSpc>
                <a:spcPct val="100000"/>
              </a:lnSpc>
              <a:spcBef>
                <a:spcPts val="0"/>
              </a:spcBef>
              <a:spcAft>
                <a:spcPts val="0"/>
              </a:spcAft>
              <a:buSzPts val="4300"/>
              <a:buNone/>
              <a:defRPr/>
            </a:lvl8pPr>
            <a:lvl9pPr lvl="8" algn="l">
              <a:lnSpc>
                <a:spcPct val="100000"/>
              </a:lnSpc>
              <a:spcBef>
                <a:spcPts val="0"/>
              </a:spcBef>
              <a:spcAft>
                <a:spcPts val="0"/>
              </a:spcAft>
              <a:buSzPts val="4300"/>
              <a:buNone/>
              <a:defRPr/>
            </a:lvl9pPr>
          </a:lstStyle>
          <a:p>
            <a:endParaRPr/>
          </a:p>
        </p:txBody>
      </p:sp>
      <p:sp>
        <p:nvSpPr>
          <p:cNvPr id="23" name="Google Shape;23;p20"/>
          <p:cNvSpPr txBox="1">
            <a:spLocks noGrp="1"/>
          </p:cNvSpPr>
          <p:nvPr>
            <p:ph type="body" idx="1"/>
          </p:nvPr>
        </p:nvSpPr>
        <p:spPr>
          <a:xfrm>
            <a:off x="629200" y="2558767"/>
            <a:ext cx="10962900" cy="3613500"/>
          </a:xfrm>
          <a:prstGeom prst="rect">
            <a:avLst/>
          </a:prstGeom>
          <a:noFill/>
          <a:ln>
            <a:noFill/>
          </a:ln>
        </p:spPr>
        <p:txBody>
          <a:bodyPr spcFirstLastPara="1" wrap="square" lIns="121900" tIns="121900" rIns="121900" bIns="121900" anchor="t" anchorCtr="0">
            <a:no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24" name="Google Shape;24;p20"/>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21"/>
          <p:cNvSpPr txBox="1">
            <a:spLocks noGrp="1"/>
          </p:cNvSpPr>
          <p:nvPr>
            <p:ph type="title"/>
          </p:nvPr>
        </p:nvSpPr>
        <p:spPr>
          <a:xfrm>
            <a:off x="614600" y="2753800"/>
            <a:ext cx="10962900" cy="135030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5600"/>
              <a:buNone/>
              <a:defRPr sz="5600"/>
            </a:lvl1pPr>
            <a:lvl2pPr lvl="1" algn="l">
              <a:lnSpc>
                <a:spcPct val="100000"/>
              </a:lnSpc>
              <a:spcBef>
                <a:spcPts val="0"/>
              </a:spcBef>
              <a:spcAft>
                <a:spcPts val="0"/>
              </a:spcAft>
              <a:buSzPts val="5600"/>
              <a:buNone/>
              <a:defRPr sz="5600"/>
            </a:lvl2pPr>
            <a:lvl3pPr lvl="2" algn="l">
              <a:lnSpc>
                <a:spcPct val="100000"/>
              </a:lnSpc>
              <a:spcBef>
                <a:spcPts val="0"/>
              </a:spcBef>
              <a:spcAft>
                <a:spcPts val="0"/>
              </a:spcAft>
              <a:buSzPts val="5600"/>
              <a:buNone/>
              <a:defRPr sz="5600"/>
            </a:lvl3pPr>
            <a:lvl4pPr lvl="3" algn="l">
              <a:lnSpc>
                <a:spcPct val="100000"/>
              </a:lnSpc>
              <a:spcBef>
                <a:spcPts val="0"/>
              </a:spcBef>
              <a:spcAft>
                <a:spcPts val="0"/>
              </a:spcAft>
              <a:buSzPts val="5600"/>
              <a:buNone/>
              <a:defRPr sz="5600"/>
            </a:lvl4pPr>
            <a:lvl5pPr lvl="4" algn="l">
              <a:lnSpc>
                <a:spcPct val="100000"/>
              </a:lnSpc>
              <a:spcBef>
                <a:spcPts val="0"/>
              </a:spcBef>
              <a:spcAft>
                <a:spcPts val="0"/>
              </a:spcAft>
              <a:buSzPts val="5600"/>
              <a:buNone/>
              <a:defRPr sz="5600"/>
            </a:lvl5pPr>
            <a:lvl6pPr lvl="5" algn="l">
              <a:lnSpc>
                <a:spcPct val="100000"/>
              </a:lnSpc>
              <a:spcBef>
                <a:spcPts val="0"/>
              </a:spcBef>
              <a:spcAft>
                <a:spcPts val="0"/>
              </a:spcAft>
              <a:buSzPts val="5600"/>
              <a:buNone/>
              <a:defRPr sz="5600"/>
            </a:lvl6pPr>
            <a:lvl7pPr lvl="6" algn="l">
              <a:lnSpc>
                <a:spcPct val="100000"/>
              </a:lnSpc>
              <a:spcBef>
                <a:spcPts val="0"/>
              </a:spcBef>
              <a:spcAft>
                <a:spcPts val="0"/>
              </a:spcAft>
              <a:buSzPts val="5600"/>
              <a:buNone/>
              <a:defRPr sz="5600"/>
            </a:lvl7pPr>
            <a:lvl8pPr lvl="7" algn="l">
              <a:lnSpc>
                <a:spcPct val="100000"/>
              </a:lnSpc>
              <a:spcBef>
                <a:spcPts val="0"/>
              </a:spcBef>
              <a:spcAft>
                <a:spcPts val="0"/>
              </a:spcAft>
              <a:buSzPts val="5600"/>
              <a:buNone/>
              <a:defRPr sz="5600"/>
            </a:lvl8pPr>
            <a:lvl9pPr lvl="8" algn="l">
              <a:lnSpc>
                <a:spcPct val="100000"/>
              </a:lnSpc>
              <a:spcBef>
                <a:spcPts val="0"/>
              </a:spcBef>
              <a:spcAft>
                <a:spcPts val="0"/>
              </a:spcAft>
              <a:buSzPts val="5600"/>
              <a:buNone/>
              <a:defRPr sz="5600"/>
            </a:lvl9pPr>
          </a:lstStyle>
          <a:p>
            <a:endParaRPr/>
          </a:p>
        </p:txBody>
      </p:sp>
      <p:sp>
        <p:nvSpPr>
          <p:cNvPr id="27" name="Google Shape;27;p21"/>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22"/>
          <p:cNvSpPr/>
          <p:nvPr/>
        </p:nvSpPr>
        <p:spPr>
          <a:xfrm rot="10800000" flipH="1">
            <a:off x="0" y="875100"/>
            <a:ext cx="12192000" cy="59829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22"/>
          <p:cNvSpPr/>
          <p:nvPr/>
        </p:nvSpPr>
        <p:spPr>
          <a:xfrm>
            <a:off x="0" y="875133"/>
            <a:ext cx="12192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22"/>
          <p:cNvSpPr txBox="1">
            <a:spLocks noGrp="1"/>
          </p:cNvSpPr>
          <p:nvPr>
            <p:ph type="title"/>
          </p:nvPr>
        </p:nvSpPr>
        <p:spPr>
          <a:xfrm>
            <a:off x="131000" y="21800"/>
            <a:ext cx="11768700" cy="80370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22"/>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23"/>
          <p:cNvSpPr txBox="1"/>
          <p:nvPr/>
        </p:nvSpPr>
        <p:spPr>
          <a:xfrm rot="10800000" flipH="1">
            <a:off x="4368800" y="33"/>
            <a:ext cx="78231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23"/>
          <p:cNvSpPr/>
          <p:nvPr/>
        </p:nvSpPr>
        <p:spPr>
          <a:xfrm rot="-5400000">
            <a:off x="1012250" y="3356550"/>
            <a:ext cx="6858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23"/>
          <p:cNvSpPr txBox="1">
            <a:spLocks noGrp="1"/>
          </p:cNvSpPr>
          <p:nvPr>
            <p:ph type="title"/>
          </p:nvPr>
        </p:nvSpPr>
        <p:spPr>
          <a:xfrm>
            <a:off x="301437" y="477067"/>
            <a:ext cx="3744000" cy="1271100"/>
          </a:xfrm>
          <a:prstGeom prst="rect">
            <a:avLst/>
          </a:prstGeom>
          <a:noFill/>
          <a:ln>
            <a:noFill/>
          </a:ln>
        </p:spPr>
        <p:txBody>
          <a:bodyPr spcFirstLastPara="1" wrap="square" lIns="121900" tIns="121900" rIns="121900" bIns="121900" anchor="b" anchorCtr="0">
            <a:no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37" name="Google Shape;37;p23"/>
          <p:cNvSpPr txBox="1">
            <a:spLocks noGrp="1"/>
          </p:cNvSpPr>
          <p:nvPr>
            <p:ph type="body" idx="1"/>
          </p:nvPr>
        </p:nvSpPr>
        <p:spPr>
          <a:xfrm>
            <a:off x="301433" y="1954400"/>
            <a:ext cx="3744000" cy="4218000"/>
          </a:xfrm>
          <a:prstGeom prst="rect">
            <a:avLst/>
          </a:prstGeom>
          <a:noFill/>
          <a:ln>
            <a:noFill/>
          </a:ln>
        </p:spPr>
        <p:txBody>
          <a:bodyPr spcFirstLastPara="1" wrap="square" lIns="121900" tIns="121900" rIns="121900" bIns="121900" anchor="t" anchorCtr="0">
            <a:noAutofit/>
          </a:bodyPr>
          <a:lstStyle>
            <a:lvl1pPr marL="457200" lvl="0" indent="-330200" algn="l">
              <a:lnSpc>
                <a:spcPct val="115000"/>
              </a:lnSpc>
              <a:spcBef>
                <a:spcPts val="0"/>
              </a:spcBef>
              <a:spcAft>
                <a:spcPts val="0"/>
              </a:spcAft>
              <a:buClr>
                <a:schemeClr val="lt1"/>
              </a:buClr>
              <a:buSzPts val="1600"/>
              <a:buChar char="●"/>
              <a:defRPr sz="1600">
                <a:solidFill>
                  <a:schemeClr val="lt1"/>
                </a:solidFill>
              </a:defRPr>
            </a:lvl1pPr>
            <a:lvl2pPr marL="914400" lvl="1" indent="-330200" algn="l">
              <a:lnSpc>
                <a:spcPct val="115000"/>
              </a:lnSpc>
              <a:spcBef>
                <a:spcPts val="2100"/>
              </a:spcBef>
              <a:spcAft>
                <a:spcPts val="0"/>
              </a:spcAft>
              <a:buClr>
                <a:schemeClr val="lt1"/>
              </a:buClr>
              <a:buSzPts val="1600"/>
              <a:buChar char="○"/>
              <a:defRPr sz="1600">
                <a:solidFill>
                  <a:schemeClr val="lt1"/>
                </a:solidFill>
              </a:defRPr>
            </a:lvl2pPr>
            <a:lvl3pPr marL="1371600" lvl="2" indent="-330200" algn="l">
              <a:lnSpc>
                <a:spcPct val="115000"/>
              </a:lnSpc>
              <a:spcBef>
                <a:spcPts val="2100"/>
              </a:spcBef>
              <a:spcAft>
                <a:spcPts val="0"/>
              </a:spcAft>
              <a:buClr>
                <a:schemeClr val="lt1"/>
              </a:buClr>
              <a:buSzPts val="1600"/>
              <a:buChar char="■"/>
              <a:defRPr sz="1600">
                <a:solidFill>
                  <a:schemeClr val="lt1"/>
                </a:solidFill>
              </a:defRPr>
            </a:lvl3pPr>
            <a:lvl4pPr marL="1828800" lvl="3" indent="-330200" algn="l">
              <a:lnSpc>
                <a:spcPct val="115000"/>
              </a:lnSpc>
              <a:spcBef>
                <a:spcPts val="2100"/>
              </a:spcBef>
              <a:spcAft>
                <a:spcPts val="0"/>
              </a:spcAft>
              <a:buClr>
                <a:schemeClr val="lt1"/>
              </a:buClr>
              <a:buSzPts val="1600"/>
              <a:buChar char="●"/>
              <a:defRPr sz="1600">
                <a:solidFill>
                  <a:schemeClr val="lt1"/>
                </a:solidFill>
              </a:defRPr>
            </a:lvl4pPr>
            <a:lvl5pPr marL="2286000" lvl="4" indent="-330200" algn="l">
              <a:lnSpc>
                <a:spcPct val="115000"/>
              </a:lnSpc>
              <a:spcBef>
                <a:spcPts val="2100"/>
              </a:spcBef>
              <a:spcAft>
                <a:spcPts val="0"/>
              </a:spcAft>
              <a:buClr>
                <a:schemeClr val="lt1"/>
              </a:buClr>
              <a:buSzPts val="1600"/>
              <a:buChar char="○"/>
              <a:defRPr sz="1600">
                <a:solidFill>
                  <a:schemeClr val="lt1"/>
                </a:solidFill>
              </a:defRPr>
            </a:lvl5pPr>
            <a:lvl6pPr marL="2743200" lvl="5" indent="-330200" algn="l">
              <a:lnSpc>
                <a:spcPct val="115000"/>
              </a:lnSpc>
              <a:spcBef>
                <a:spcPts val="2100"/>
              </a:spcBef>
              <a:spcAft>
                <a:spcPts val="0"/>
              </a:spcAft>
              <a:buClr>
                <a:schemeClr val="lt1"/>
              </a:buClr>
              <a:buSzPts val="1600"/>
              <a:buChar char="■"/>
              <a:defRPr sz="1600">
                <a:solidFill>
                  <a:schemeClr val="lt1"/>
                </a:solidFill>
              </a:defRPr>
            </a:lvl6pPr>
            <a:lvl7pPr marL="3200400" lvl="6" indent="-330200" algn="l">
              <a:lnSpc>
                <a:spcPct val="115000"/>
              </a:lnSpc>
              <a:spcBef>
                <a:spcPts val="2100"/>
              </a:spcBef>
              <a:spcAft>
                <a:spcPts val="0"/>
              </a:spcAft>
              <a:buClr>
                <a:schemeClr val="lt1"/>
              </a:buClr>
              <a:buSzPts val="1600"/>
              <a:buChar char="●"/>
              <a:defRPr sz="1600">
                <a:solidFill>
                  <a:schemeClr val="lt1"/>
                </a:solidFill>
              </a:defRPr>
            </a:lvl7pPr>
            <a:lvl8pPr marL="3657600" lvl="7" indent="-330200" algn="l">
              <a:lnSpc>
                <a:spcPct val="115000"/>
              </a:lnSpc>
              <a:spcBef>
                <a:spcPts val="2100"/>
              </a:spcBef>
              <a:spcAft>
                <a:spcPts val="0"/>
              </a:spcAft>
              <a:buClr>
                <a:schemeClr val="lt1"/>
              </a:buClr>
              <a:buSzPts val="1600"/>
              <a:buChar char="○"/>
              <a:defRPr sz="1600">
                <a:solidFill>
                  <a:schemeClr val="lt1"/>
                </a:solidFill>
              </a:defRPr>
            </a:lvl8pPr>
            <a:lvl9pPr marL="4114800" lvl="8" indent="-330200" algn="l">
              <a:lnSpc>
                <a:spcPct val="115000"/>
              </a:lnSpc>
              <a:spcBef>
                <a:spcPts val="2100"/>
              </a:spcBef>
              <a:spcAft>
                <a:spcPts val="2100"/>
              </a:spcAft>
              <a:buClr>
                <a:schemeClr val="lt1"/>
              </a:buClr>
              <a:buSzPts val="1600"/>
              <a:buChar char="■"/>
              <a:defRPr sz="1600">
                <a:solidFill>
                  <a:schemeClr val="lt1"/>
                </a:solidFill>
              </a:defRPr>
            </a:lvl9pPr>
          </a:lstStyle>
          <a:p>
            <a:endParaRPr/>
          </a:p>
        </p:txBody>
      </p:sp>
      <p:sp>
        <p:nvSpPr>
          <p:cNvPr id="38" name="Google Shape;38;p23"/>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
        <p:cNvGrpSpPr/>
        <p:nvPr/>
      </p:nvGrpSpPr>
      <p:grpSpPr>
        <a:xfrm>
          <a:off x="0" y="0"/>
          <a:ext cx="0" cy="0"/>
          <a:chOff x="0" y="0"/>
          <a:chExt cx="0" cy="0"/>
        </a:xfrm>
      </p:grpSpPr>
      <p:sp>
        <p:nvSpPr>
          <p:cNvPr id="40" name="Google Shape;40;p24"/>
          <p:cNvSpPr txBox="1">
            <a:spLocks noGrp="1"/>
          </p:cNvSpPr>
          <p:nvPr>
            <p:ph type="title"/>
          </p:nvPr>
        </p:nvSpPr>
        <p:spPr>
          <a:xfrm>
            <a:off x="653667" y="651000"/>
            <a:ext cx="8302800" cy="5454300"/>
          </a:xfrm>
          <a:prstGeom prst="rect">
            <a:avLst/>
          </a:prstGeom>
          <a:noFill/>
          <a:ln>
            <a:noFill/>
          </a:ln>
        </p:spPr>
        <p:txBody>
          <a:bodyPr spcFirstLastPara="1" wrap="square" lIns="121900" tIns="121900" rIns="121900" bIns="121900" anchor="ctr" anchorCtr="0">
            <a:noAutofit/>
          </a:bodyPr>
          <a:lstStyle>
            <a:lvl1pPr lvl="0" algn="l">
              <a:lnSpc>
                <a:spcPct val="100000"/>
              </a:lnSpc>
              <a:spcBef>
                <a:spcPts val="0"/>
              </a:spcBef>
              <a:spcAft>
                <a:spcPts val="0"/>
              </a:spcAft>
              <a:buSzPts val="8000"/>
              <a:buNone/>
              <a:defRPr sz="8000"/>
            </a:lvl1pPr>
            <a:lvl2pPr lvl="1" algn="l">
              <a:lnSpc>
                <a:spcPct val="100000"/>
              </a:lnSpc>
              <a:spcBef>
                <a:spcPts val="0"/>
              </a:spcBef>
              <a:spcAft>
                <a:spcPts val="0"/>
              </a:spcAft>
              <a:buSzPts val="8000"/>
              <a:buNone/>
              <a:defRPr sz="8000"/>
            </a:lvl2pPr>
            <a:lvl3pPr lvl="2" algn="l">
              <a:lnSpc>
                <a:spcPct val="100000"/>
              </a:lnSpc>
              <a:spcBef>
                <a:spcPts val="0"/>
              </a:spcBef>
              <a:spcAft>
                <a:spcPts val="0"/>
              </a:spcAft>
              <a:buSzPts val="8000"/>
              <a:buNone/>
              <a:defRPr sz="8000"/>
            </a:lvl3pPr>
            <a:lvl4pPr lvl="3" algn="l">
              <a:lnSpc>
                <a:spcPct val="100000"/>
              </a:lnSpc>
              <a:spcBef>
                <a:spcPts val="0"/>
              </a:spcBef>
              <a:spcAft>
                <a:spcPts val="0"/>
              </a:spcAft>
              <a:buSzPts val="8000"/>
              <a:buNone/>
              <a:defRPr sz="8000"/>
            </a:lvl4pPr>
            <a:lvl5pPr lvl="4" algn="l">
              <a:lnSpc>
                <a:spcPct val="100000"/>
              </a:lnSpc>
              <a:spcBef>
                <a:spcPts val="0"/>
              </a:spcBef>
              <a:spcAft>
                <a:spcPts val="0"/>
              </a:spcAft>
              <a:buSzPts val="8000"/>
              <a:buNone/>
              <a:defRPr sz="8000"/>
            </a:lvl5pPr>
            <a:lvl6pPr lvl="5" algn="l">
              <a:lnSpc>
                <a:spcPct val="100000"/>
              </a:lnSpc>
              <a:spcBef>
                <a:spcPts val="0"/>
              </a:spcBef>
              <a:spcAft>
                <a:spcPts val="0"/>
              </a:spcAft>
              <a:buSzPts val="8000"/>
              <a:buNone/>
              <a:defRPr sz="8000"/>
            </a:lvl6pPr>
            <a:lvl7pPr lvl="6" algn="l">
              <a:lnSpc>
                <a:spcPct val="100000"/>
              </a:lnSpc>
              <a:spcBef>
                <a:spcPts val="0"/>
              </a:spcBef>
              <a:spcAft>
                <a:spcPts val="0"/>
              </a:spcAft>
              <a:buSzPts val="8000"/>
              <a:buNone/>
              <a:defRPr sz="8000"/>
            </a:lvl7pPr>
            <a:lvl8pPr lvl="7" algn="l">
              <a:lnSpc>
                <a:spcPct val="100000"/>
              </a:lnSpc>
              <a:spcBef>
                <a:spcPts val="0"/>
              </a:spcBef>
              <a:spcAft>
                <a:spcPts val="0"/>
              </a:spcAft>
              <a:buSzPts val="8000"/>
              <a:buNone/>
              <a:defRPr sz="8000"/>
            </a:lvl8pPr>
            <a:lvl9pPr lvl="8" algn="l">
              <a:lnSpc>
                <a:spcPct val="100000"/>
              </a:lnSpc>
              <a:spcBef>
                <a:spcPts val="0"/>
              </a:spcBef>
              <a:spcAft>
                <a:spcPts val="0"/>
              </a:spcAft>
              <a:buSzPts val="8000"/>
              <a:buNone/>
              <a:defRPr sz="8000"/>
            </a:lvl9pPr>
          </a:lstStyle>
          <a:p>
            <a:endParaRPr/>
          </a:p>
        </p:txBody>
      </p:sp>
      <p:sp>
        <p:nvSpPr>
          <p:cNvPr id="41" name="Google Shape;41;p24"/>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Google Shape;43;p25"/>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25"/>
          <p:cNvSpPr/>
          <p:nvPr/>
        </p:nvSpPr>
        <p:spPr>
          <a:xfrm rot="5400000">
            <a:off x="2595233" y="3356900"/>
            <a:ext cx="68571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25"/>
          <p:cNvSpPr txBox="1">
            <a:spLocks noGrp="1"/>
          </p:cNvSpPr>
          <p:nvPr>
            <p:ph type="title"/>
          </p:nvPr>
        </p:nvSpPr>
        <p:spPr>
          <a:xfrm>
            <a:off x="354000" y="1644233"/>
            <a:ext cx="5393700" cy="1976400"/>
          </a:xfrm>
          <a:prstGeom prst="rect">
            <a:avLst/>
          </a:prstGeom>
          <a:noFill/>
          <a:ln>
            <a:noFill/>
          </a:ln>
        </p:spPr>
        <p:txBody>
          <a:bodyPr spcFirstLastPara="1" wrap="square" lIns="121900" tIns="121900" rIns="121900" bIns="121900" anchor="b" anchorCtr="0">
            <a:noAutofit/>
          </a:bodyPr>
          <a:lstStyle>
            <a:lvl1pPr lvl="0" algn="ctr">
              <a:lnSpc>
                <a:spcPct val="100000"/>
              </a:lnSpc>
              <a:spcBef>
                <a:spcPts val="0"/>
              </a:spcBef>
              <a:spcAft>
                <a:spcPts val="0"/>
              </a:spcAft>
              <a:buClr>
                <a:schemeClr val="dk2"/>
              </a:buClr>
              <a:buSzPts val="5600"/>
              <a:buNone/>
              <a:defRPr sz="5600">
                <a:solidFill>
                  <a:schemeClr val="dk2"/>
                </a:solidFill>
              </a:defRPr>
            </a:lvl1pPr>
            <a:lvl2pPr lvl="1" algn="ctr">
              <a:lnSpc>
                <a:spcPct val="100000"/>
              </a:lnSpc>
              <a:spcBef>
                <a:spcPts val="0"/>
              </a:spcBef>
              <a:spcAft>
                <a:spcPts val="0"/>
              </a:spcAft>
              <a:buClr>
                <a:schemeClr val="dk2"/>
              </a:buClr>
              <a:buSzPts val="5600"/>
              <a:buNone/>
              <a:defRPr sz="5600">
                <a:solidFill>
                  <a:schemeClr val="dk2"/>
                </a:solidFill>
              </a:defRPr>
            </a:lvl2pPr>
            <a:lvl3pPr lvl="2" algn="ctr">
              <a:lnSpc>
                <a:spcPct val="100000"/>
              </a:lnSpc>
              <a:spcBef>
                <a:spcPts val="0"/>
              </a:spcBef>
              <a:spcAft>
                <a:spcPts val="0"/>
              </a:spcAft>
              <a:buClr>
                <a:schemeClr val="dk2"/>
              </a:buClr>
              <a:buSzPts val="5600"/>
              <a:buNone/>
              <a:defRPr sz="5600">
                <a:solidFill>
                  <a:schemeClr val="dk2"/>
                </a:solidFill>
              </a:defRPr>
            </a:lvl3pPr>
            <a:lvl4pPr lvl="3" algn="ctr">
              <a:lnSpc>
                <a:spcPct val="100000"/>
              </a:lnSpc>
              <a:spcBef>
                <a:spcPts val="0"/>
              </a:spcBef>
              <a:spcAft>
                <a:spcPts val="0"/>
              </a:spcAft>
              <a:buClr>
                <a:schemeClr val="dk2"/>
              </a:buClr>
              <a:buSzPts val="5600"/>
              <a:buNone/>
              <a:defRPr sz="5600">
                <a:solidFill>
                  <a:schemeClr val="dk2"/>
                </a:solidFill>
              </a:defRPr>
            </a:lvl4pPr>
            <a:lvl5pPr lvl="4" algn="ctr">
              <a:lnSpc>
                <a:spcPct val="100000"/>
              </a:lnSpc>
              <a:spcBef>
                <a:spcPts val="0"/>
              </a:spcBef>
              <a:spcAft>
                <a:spcPts val="0"/>
              </a:spcAft>
              <a:buClr>
                <a:schemeClr val="dk2"/>
              </a:buClr>
              <a:buSzPts val="5600"/>
              <a:buNone/>
              <a:defRPr sz="5600">
                <a:solidFill>
                  <a:schemeClr val="dk2"/>
                </a:solidFill>
              </a:defRPr>
            </a:lvl5pPr>
            <a:lvl6pPr lvl="5" algn="ctr">
              <a:lnSpc>
                <a:spcPct val="100000"/>
              </a:lnSpc>
              <a:spcBef>
                <a:spcPts val="0"/>
              </a:spcBef>
              <a:spcAft>
                <a:spcPts val="0"/>
              </a:spcAft>
              <a:buClr>
                <a:schemeClr val="dk2"/>
              </a:buClr>
              <a:buSzPts val="5600"/>
              <a:buNone/>
              <a:defRPr sz="5600">
                <a:solidFill>
                  <a:schemeClr val="dk2"/>
                </a:solidFill>
              </a:defRPr>
            </a:lvl6pPr>
            <a:lvl7pPr lvl="6" algn="ctr">
              <a:lnSpc>
                <a:spcPct val="100000"/>
              </a:lnSpc>
              <a:spcBef>
                <a:spcPts val="0"/>
              </a:spcBef>
              <a:spcAft>
                <a:spcPts val="0"/>
              </a:spcAft>
              <a:buClr>
                <a:schemeClr val="dk2"/>
              </a:buClr>
              <a:buSzPts val="5600"/>
              <a:buNone/>
              <a:defRPr sz="5600">
                <a:solidFill>
                  <a:schemeClr val="dk2"/>
                </a:solidFill>
              </a:defRPr>
            </a:lvl7pPr>
            <a:lvl8pPr lvl="7" algn="ctr">
              <a:lnSpc>
                <a:spcPct val="100000"/>
              </a:lnSpc>
              <a:spcBef>
                <a:spcPts val="0"/>
              </a:spcBef>
              <a:spcAft>
                <a:spcPts val="0"/>
              </a:spcAft>
              <a:buClr>
                <a:schemeClr val="dk2"/>
              </a:buClr>
              <a:buSzPts val="5600"/>
              <a:buNone/>
              <a:defRPr sz="5600">
                <a:solidFill>
                  <a:schemeClr val="dk2"/>
                </a:solidFill>
              </a:defRPr>
            </a:lvl8pPr>
            <a:lvl9pPr lvl="8" algn="ctr">
              <a:lnSpc>
                <a:spcPct val="100000"/>
              </a:lnSpc>
              <a:spcBef>
                <a:spcPts val="0"/>
              </a:spcBef>
              <a:spcAft>
                <a:spcPts val="0"/>
              </a:spcAft>
              <a:buClr>
                <a:schemeClr val="dk2"/>
              </a:buClr>
              <a:buSzPts val="5600"/>
              <a:buNone/>
              <a:defRPr sz="5600">
                <a:solidFill>
                  <a:schemeClr val="dk2"/>
                </a:solidFill>
              </a:defRPr>
            </a:lvl9pPr>
          </a:lstStyle>
          <a:p>
            <a:endParaRPr/>
          </a:p>
        </p:txBody>
      </p:sp>
      <p:sp>
        <p:nvSpPr>
          <p:cNvPr id="46" name="Google Shape;46;p25"/>
          <p:cNvSpPr txBox="1">
            <a:spLocks noGrp="1"/>
          </p:cNvSpPr>
          <p:nvPr>
            <p:ph type="subTitle" idx="1"/>
          </p:nvPr>
        </p:nvSpPr>
        <p:spPr>
          <a:xfrm>
            <a:off x="354000" y="3705956"/>
            <a:ext cx="5393700" cy="1646700"/>
          </a:xfrm>
          <a:prstGeom prst="rect">
            <a:avLst/>
          </a:prstGeom>
          <a:noFill/>
          <a:ln>
            <a:noFill/>
          </a:ln>
        </p:spPr>
        <p:txBody>
          <a:bodyPr spcFirstLastPara="1" wrap="square" lIns="121900" tIns="121900" rIns="121900" bIns="121900"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47" name="Google Shape;47;p25"/>
          <p:cNvSpPr txBox="1">
            <a:spLocks noGrp="1"/>
          </p:cNvSpPr>
          <p:nvPr>
            <p:ph type="body" idx="2"/>
          </p:nvPr>
        </p:nvSpPr>
        <p:spPr>
          <a:xfrm>
            <a:off x="6586000" y="965600"/>
            <a:ext cx="5115900" cy="4926900"/>
          </a:xfrm>
          <a:prstGeom prst="rect">
            <a:avLst/>
          </a:prstGeom>
          <a:noFill/>
          <a:ln>
            <a:noFill/>
          </a:ln>
        </p:spPr>
        <p:txBody>
          <a:bodyPr spcFirstLastPara="1" wrap="square" lIns="121900" tIns="121900" rIns="121900" bIns="121900" anchor="ctr" anchorCtr="0">
            <a:noAutofit/>
          </a:bodyPr>
          <a:lstStyle>
            <a:lvl1pPr marL="457200" lvl="0" indent="-381000" algn="l">
              <a:lnSpc>
                <a:spcPct val="115000"/>
              </a:lnSpc>
              <a:spcBef>
                <a:spcPts val="0"/>
              </a:spcBef>
              <a:spcAft>
                <a:spcPts val="0"/>
              </a:spcAft>
              <a:buClr>
                <a:schemeClr val="lt1"/>
              </a:buClr>
              <a:buSzPts val="2400"/>
              <a:buChar char="●"/>
              <a:defRPr>
                <a:solidFill>
                  <a:schemeClr val="lt1"/>
                </a:solidFill>
              </a:defRPr>
            </a:lvl1pPr>
            <a:lvl2pPr marL="914400" lvl="1" indent="-349250" algn="l">
              <a:lnSpc>
                <a:spcPct val="115000"/>
              </a:lnSpc>
              <a:spcBef>
                <a:spcPts val="2100"/>
              </a:spcBef>
              <a:spcAft>
                <a:spcPts val="0"/>
              </a:spcAft>
              <a:buClr>
                <a:schemeClr val="lt1"/>
              </a:buClr>
              <a:buSzPts val="1900"/>
              <a:buChar char="○"/>
              <a:defRPr>
                <a:solidFill>
                  <a:schemeClr val="lt1"/>
                </a:solidFill>
              </a:defRPr>
            </a:lvl2pPr>
            <a:lvl3pPr marL="1371600" lvl="2" indent="-349250" algn="l">
              <a:lnSpc>
                <a:spcPct val="115000"/>
              </a:lnSpc>
              <a:spcBef>
                <a:spcPts val="2100"/>
              </a:spcBef>
              <a:spcAft>
                <a:spcPts val="0"/>
              </a:spcAft>
              <a:buClr>
                <a:schemeClr val="lt1"/>
              </a:buClr>
              <a:buSzPts val="1900"/>
              <a:buChar char="■"/>
              <a:defRPr>
                <a:solidFill>
                  <a:schemeClr val="lt1"/>
                </a:solidFill>
              </a:defRPr>
            </a:lvl3pPr>
            <a:lvl4pPr marL="1828800" lvl="3" indent="-349250" algn="l">
              <a:lnSpc>
                <a:spcPct val="115000"/>
              </a:lnSpc>
              <a:spcBef>
                <a:spcPts val="2100"/>
              </a:spcBef>
              <a:spcAft>
                <a:spcPts val="0"/>
              </a:spcAft>
              <a:buClr>
                <a:schemeClr val="lt1"/>
              </a:buClr>
              <a:buSzPts val="1900"/>
              <a:buChar char="●"/>
              <a:defRPr>
                <a:solidFill>
                  <a:schemeClr val="lt1"/>
                </a:solidFill>
              </a:defRPr>
            </a:lvl4pPr>
            <a:lvl5pPr marL="2286000" lvl="4" indent="-349250" algn="l">
              <a:lnSpc>
                <a:spcPct val="115000"/>
              </a:lnSpc>
              <a:spcBef>
                <a:spcPts val="2100"/>
              </a:spcBef>
              <a:spcAft>
                <a:spcPts val="0"/>
              </a:spcAft>
              <a:buClr>
                <a:schemeClr val="lt1"/>
              </a:buClr>
              <a:buSzPts val="1900"/>
              <a:buChar char="○"/>
              <a:defRPr>
                <a:solidFill>
                  <a:schemeClr val="lt1"/>
                </a:solidFill>
              </a:defRPr>
            </a:lvl5pPr>
            <a:lvl6pPr marL="2743200" lvl="5" indent="-349250" algn="l">
              <a:lnSpc>
                <a:spcPct val="115000"/>
              </a:lnSpc>
              <a:spcBef>
                <a:spcPts val="2100"/>
              </a:spcBef>
              <a:spcAft>
                <a:spcPts val="0"/>
              </a:spcAft>
              <a:buClr>
                <a:schemeClr val="lt1"/>
              </a:buClr>
              <a:buSzPts val="1900"/>
              <a:buChar char="■"/>
              <a:defRPr>
                <a:solidFill>
                  <a:schemeClr val="lt1"/>
                </a:solidFill>
              </a:defRPr>
            </a:lvl6pPr>
            <a:lvl7pPr marL="3200400" lvl="6" indent="-349250" algn="l">
              <a:lnSpc>
                <a:spcPct val="115000"/>
              </a:lnSpc>
              <a:spcBef>
                <a:spcPts val="2100"/>
              </a:spcBef>
              <a:spcAft>
                <a:spcPts val="0"/>
              </a:spcAft>
              <a:buClr>
                <a:schemeClr val="lt1"/>
              </a:buClr>
              <a:buSzPts val="1900"/>
              <a:buChar char="●"/>
              <a:defRPr>
                <a:solidFill>
                  <a:schemeClr val="lt1"/>
                </a:solidFill>
              </a:defRPr>
            </a:lvl7pPr>
            <a:lvl8pPr marL="3657600" lvl="7" indent="-349250" algn="l">
              <a:lnSpc>
                <a:spcPct val="115000"/>
              </a:lnSpc>
              <a:spcBef>
                <a:spcPts val="2100"/>
              </a:spcBef>
              <a:spcAft>
                <a:spcPts val="0"/>
              </a:spcAft>
              <a:buClr>
                <a:schemeClr val="lt1"/>
              </a:buClr>
              <a:buSzPts val="1900"/>
              <a:buChar char="○"/>
              <a:defRPr>
                <a:solidFill>
                  <a:schemeClr val="lt1"/>
                </a:solidFill>
              </a:defRPr>
            </a:lvl8pPr>
            <a:lvl9pPr marL="4114800" lvl="8" indent="-349250" algn="l">
              <a:lnSpc>
                <a:spcPct val="115000"/>
              </a:lnSpc>
              <a:spcBef>
                <a:spcPts val="2100"/>
              </a:spcBef>
              <a:spcAft>
                <a:spcPts val="2100"/>
              </a:spcAft>
              <a:buClr>
                <a:schemeClr val="lt1"/>
              </a:buClr>
              <a:buSzPts val="1900"/>
              <a:buChar char="■"/>
              <a:defRPr>
                <a:solidFill>
                  <a:schemeClr val="lt1"/>
                </a:solidFill>
              </a:defRPr>
            </a:lvl9pPr>
          </a:lstStyle>
          <a:p>
            <a:endParaRPr/>
          </a:p>
        </p:txBody>
      </p:sp>
      <p:sp>
        <p:nvSpPr>
          <p:cNvPr id="48" name="Google Shape;48;p25"/>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Google Shape;50;p26"/>
          <p:cNvSpPr txBox="1"/>
          <p:nvPr/>
        </p:nvSpPr>
        <p:spPr>
          <a:xfrm rot="10800000" flipH="1">
            <a:off x="0" y="-100"/>
            <a:ext cx="12192000" cy="62613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 name="Google Shape;51;p26"/>
          <p:cNvSpPr/>
          <p:nvPr/>
        </p:nvSpPr>
        <p:spPr>
          <a:xfrm rot="10800000" flipH="1">
            <a:off x="0" y="6163733"/>
            <a:ext cx="12192000" cy="987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26"/>
          <p:cNvSpPr txBox="1">
            <a:spLocks noGrp="1"/>
          </p:cNvSpPr>
          <p:nvPr>
            <p:ph type="body" idx="1"/>
          </p:nvPr>
        </p:nvSpPr>
        <p:spPr>
          <a:xfrm>
            <a:off x="76200" y="6262433"/>
            <a:ext cx="11175900" cy="595500"/>
          </a:xfrm>
          <a:prstGeom prst="rect">
            <a:avLst/>
          </a:prstGeom>
          <a:noFill/>
          <a:ln>
            <a:noFill/>
          </a:ln>
        </p:spPr>
        <p:txBody>
          <a:bodyPr spcFirstLastPara="1" wrap="square" lIns="121900" tIns="121900" rIns="121900" bIns="121900" anchor="ctr" anchorCtr="0">
            <a:noAutofit/>
          </a:bodyPr>
          <a:lstStyle>
            <a:lvl1pPr marL="457200" lvl="0" indent="-228600" algn="l">
              <a:lnSpc>
                <a:spcPct val="100000"/>
              </a:lnSpc>
              <a:spcBef>
                <a:spcPts val="0"/>
              </a:spcBef>
              <a:spcAft>
                <a:spcPts val="0"/>
              </a:spcAft>
              <a:buClr>
                <a:schemeClr val="lt1"/>
              </a:buClr>
              <a:buSzPts val="1600"/>
              <a:buNone/>
              <a:defRPr sz="1600">
                <a:solidFill>
                  <a:schemeClr val="lt1"/>
                </a:solidFill>
              </a:defRPr>
            </a:lvl1pPr>
          </a:lstStyle>
          <a:p>
            <a:endParaRPr/>
          </a:p>
        </p:txBody>
      </p:sp>
      <p:sp>
        <p:nvSpPr>
          <p:cNvPr id="53" name="Google Shape;53;p26"/>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4"/>
        <p:cNvGrpSpPr/>
        <p:nvPr/>
      </p:nvGrpSpPr>
      <p:grpSpPr>
        <a:xfrm>
          <a:off x="0" y="0"/>
          <a:ext cx="0" cy="0"/>
          <a:chOff x="0" y="0"/>
          <a:chExt cx="0" cy="0"/>
        </a:xfrm>
      </p:grpSpPr>
      <p:sp>
        <p:nvSpPr>
          <p:cNvPr id="55" name="Google Shape;55;p27"/>
          <p:cNvSpPr txBox="1">
            <a:spLocks noGrp="1"/>
          </p:cNvSpPr>
          <p:nvPr>
            <p:ph type="title" hasCustomPrompt="1"/>
          </p:nvPr>
        </p:nvSpPr>
        <p:spPr>
          <a:xfrm>
            <a:off x="634000" y="1678033"/>
            <a:ext cx="10962900" cy="2618100"/>
          </a:xfrm>
          <a:prstGeom prst="rect">
            <a:avLst/>
          </a:prstGeom>
          <a:noFill/>
          <a:ln>
            <a:noFill/>
          </a:ln>
        </p:spPr>
        <p:txBody>
          <a:bodyPr spcFirstLastPara="1" wrap="square" lIns="121900" tIns="121900" rIns="121900" bIns="121900" anchor="b" anchorCtr="0">
            <a:noAutofit/>
          </a:bodyPr>
          <a:lstStyle>
            <a:lvl1pPr lvl="0" algn="ctr">
              <a:lnSpc>
                <a:spcPct val="100000"/>
              </a:lnSpc>
              <a:spcBef>
                <a:spcPts val="0"/>
              </a:spcBef>
              <a:spcAft>
                <a:spcPts val="0"/>
              </a:spcAft>
              <a:buClr>
                <a:schemeClr val="dk2"/>
              </a:buClr>
              <a:buSzPts val="16000"/>
              <a:buNone/>
              <a:defRPr sz="16000">
                <a:solidFill>
                  <a:schemeClr val="dk2"/>
                </a:solidFill>
              </a:defRPr>
            </a:lvl1pPr>
            <a:lvl2pPr lvl="1" algn="ctr">
              <a:lnSpc>
                <a:spcPct val="100000"/>
              </a:lnSpc>
              <a:spcBef>
                <a:spcPts val="0"/>
              </a:spcBef>
              <a:spcAft>
                <a:spcPts val="0"/>
              </a:spcAft>
              <a:buClr>
                <a:schemeClr val="dk2"/>
              </a:buClr>
              <a:buSzPts val="16000"/>
              <a:buNone/>
              <a:defRPr sz="16000">
                <a:solidFill>
                  <a:schemeClr val="dk2"/>
                </a:solidFill>
              </a:defRPr>
            </a:lvl2pPr>
            <a:lvl3pPr lvl="2" algn="ctr">
              <a:lnSpc>
                <a:spcPct val="100000"/>
              </a:lnSpc>
              <a:spcBef>
                <a:spcPts val="0"/>
              </a:spcBef>
              <a:spcAft>
                <a:spcPts val="0"/>
              </a:spcAft>
              <a:buClr>
                <a:schemeClr val="dk2"/>
              </a:buClr>
              <a:buSzPts val="16000"/>
              <a:buNone/>
              <a:defRPr sz="16000">
                <a:solidFill>
                  <a:schemeClr val="dk2"/>
                </a:solidFill>
              </a:defRPr>
            </a:lvl3pPr>
            <a:lvl4pPr lvl="3" algn="ctr">
              <a:lnSpc>
                <a:spcPct val="100000"/>
              </a:lnSpc>
              <a:spcBef>
                <a:spcPts val="0"/>
              </a:spcBef>
              <a:spcAft>
                <a:spcPts val="0"/>
              </a:spcAft>
              <a:buClr>
                <a:schemeClr val="dk2"/>
              </a:buClr>
              <a:buSzPts val="16000"/>
              <a:buNone/>
              <a:defRPr sz="16000">
                <a:solidFill>
                  <a:schemeClr val="dk2"/>
                </a:solidFill>
              </a:defRPr>
            </a:lvl4pPr>
            <a:lvl5pPr lvl="4" algn="ctr">
              <a:lnSpc>
                <a:spcPct val="100000"/>
              </a:lnSpc>
              <a:spcBef>
                <a:spcPts val="0"/>
              </a:spcBef>
              <a:spcAft>
                <a:spcPts val="0"/>
              </a:spcAft>
              <a:buClr>
                <a:schemeClr val="dk2"/>
              </a:buClr>
              <a:buSzPts val="16000"/>
              <a:buNone/>
              <a:defRPr sz="16000">
                <a:solidFill>
                  <a:schemeClr val="dk2"/>
                </a:solidFill>
              </a:defRPr>
            </a:lvl5pPr>
            <a:lvl6pPr lvl="5" algn="ctr">
              <a:lnSpc>
                <a:spcPct val="100000"/>
              </a:lnSpc>
              <a:spcBef>
                <a:spcPts val="0"/>
              </a:spcBef>
              <a:spcAft>
                <a:spcPts val="0"/>
              </a:spcAft>
              <a:buClr>
                <a:schemeClr val="dk2"/>
              </a:buClr>
              <a:buSzPts val="16000"/>
              <a:buNone/>
              <a:defRPr sz="16000">
                <a:solidFill>
                  <a:schemeClr val="dk2"/>
                </a:solidFill>
              </a:defRPr>
            </a:lvl6pPr>
            <a:lvl7pPr lvl="6" algn="ctr">
              <a:lnSpc>
                <a:spcPct val="100000"/>
              </a:lnSpc>
              <a:spcBef>
                <a:spcPts val="0"/>
              </a:spcBef>
              <a:spcAft>
                <a:spcPts val="0"/>
              </a:spcAft>
              <a:buClr>
                <a:schemeClr val="dk2"/>
              </a:buClr>
              <a:buSzPts val="16000"/>
              <a:buNone/>
              <a:defRPr sz="16000">
                <a:solidFill>
                  <a:schemeClr val="dk2"/>
                </a:solidFill>
              </a:defRPr>
            </a:lvl7pPr>
            <a:lvl8pPr lvl="7" algn="ctr">
              <a:lnSpc>
                <a:spcPct val="100000"/>
              </a:lnSpc>
              <a:spcBef>
                <a:spcPts val="0"/>
              </a:spcBef>
              <a:spcAft>
                <a:spcPts val="0"/>
              </a:spcAft>
              <a:buClr>
                <a:schemeClr val="dk2"/>
              </a:buClr>
              <a:buSzPts val="16000"/>
              <a:buNone/>
              <a:defRPr sz="16000">
                <a:solidFill>
                  <a:schemeClr val="dk2"/>
                </a:solidFill>
              </a:defRPr>
            </a:lvl8pPr>
            <a:lvl9pPr lvl="8" algn="ctr">
              <a:lnSpc>
                <a:spcPct val="100000"/>
              </a:lnSpc>
              <a:spcBef>
                <a:spcPts val="0"/>
              </a:spcBef>
              <a:spcAft>
                <a:spcPts val="0"/>
              </a:spcAft>
              <a:buClr>
                <a:schemeClr val="dk2"/>
              </a:buClr>
              <a:buSzPts val="16000"/>
              <a:buNone/>
              <a:defRPr sz="16000">
                <a:solidFill>
                  <a:schemeClr val="dk2"/>
                </a:solidFill>
              </a:defRPr>
            </a:lvl9pPr>
          </a:lstStyle>
          <a:p>
            <a:r>
              <a:t>xx%</a:t>
            </a:r>
          </a:p>
        </p:txBody>
      </p:sp>
      <p:sp>
        <p:nvSpPr>
          <p:cNvPr id="56" name="Google Shape;56;p27"/>
          <p:cNvSpPr txBox="1">
            <a:spLocks noGrp="1"/>
          </p:cNvSpPr>
          <p:nvPr>
            <p:ph type="body" idx="1"/>
          </p:nvPr>
        </p:nvSpPr>
        <p:spPr>
          <a:xfrm>
            <a:off x="634000" y="4406167"/>
            <a:ext cx="10962900" cy="1734300"/>
          </a:xfrm>
          <a:prstGeom prst="rect">
            <a:avLst/>
          </a:prstGeom>
          <a:noFill/>
          <a:ln>
            <a:noFill/>
          </a:ln>
        </p:spPr>
        <p:txBody>
          <a:bodyPr spcFirstLastPara="1" wrap="square" lIns="121900" tIns="121900" rIns="121900" bIns="121900" anchor="t" anchorCtr="0">
            <a:noAutofit/>
          </a:bodyPr>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2100"/>
              </a:spcBef>
              <a:spcAft>
                <a:spcPts val="0"/>
              </a:spcAft>
              <a:buSzPts val="1900"/>
              <a:buChar char="○"/>
              <a:defRPr/>
            </a:lvl2pPr>
            <a:lvl3pPr marL="1371600" lvl="2" indent="-349250" algn="ctr">
              <a:lnSpc>
                <a:spcPct val="115000"/>
              </a:lnSpc>
              <a:spcBef>
                <a:spcPts val="2100"/>
              </a:spcBef>
              <a:spcAft>
                <a:spcPts val="0"/>
              </a:spcAft>
              <a:buSzPts val="1900"/>
              <a:buChar char="■"/>
              <a:defRPr/>
            </a:lvl3pPr>
            <a:lvl4pPr marL="1828800" lvl="3" indent="-349250" algn="ctr">
              <a:lnSpc>
                <a:spcPct val="115000"/>
              </a:lnSpc>
              <a:spcBef>
                <a:spcPts val="2100"/>
              </a:spcBef>
              <a:spcAft>
                <a:spcPts val="0"/>
              </a:spcAft>
              <a:buSzPts val="1900"/>
              <a:buChar char="●"/>
              <a:defRPr/>
            </a:lvl4pPr>
            <a:lvl5pPr marL="2286000" lvl="4" indent="-349250" algn="ctr">
              <a:lnSpc>
                <a:spcPct val="115000"/>
              </a:lnSpc>
              <a:spcBef>
                <a:spcPts val="2100"/>
              </a:spcBef>
              <a:spcAft>
                <a:spcPts val="0"/>
              </a:spcAft>
              <a:buSzPts val="1900"/>
              <a:buChar char="○"/>
              <a:defRPr/>
            </a:lvl5pPr>
            <a:lvl6pPr marL="2743200" lvl="5" indent="-349250" algn="ctr">
              <a:lnSpc>
                <a:spcPct val="115000"/>
              </a:lnSpc>
              <a:spcBef>
                <a:spcPts val="2100"/>
              </a:spcBef>
              <a:spcAft>
                <a:spcPts val="0"/>
              </a:spcAft>
              <a:buSzPts val="1900"/>
              <a:buChar char="■"/>
              <a:defRPr/>
            </a:lvl6pPr>
            <a:lvl7pPr marL="3200400" lvl="6" indent="-349250" algn="ctr">
              <a:lnSpc>
                <a:spcPct val="115000"/>
              </a:lnSpc>
              <a:spcBef>
                <a:spcPts val="2100"/>
              </a:spcBef>
              <a:spcAft>
                <a:spcPts val="0"/>
              </a:spcAft>
              <a:buSzPts val="1900"/>
              <a:buChar char="●"/>
              <a:defRPr/>
            </a:lvl7pPr>
            <a:lvl8pPr marL="3657600" lvl="7" indent="-349250" algn="ctr">
              <a:lnSpc>
                <a:spcPct val="115000"/>
              </a:lnSpc>
              <a:spcBef>
                <a:spcPts val="2100"/>
              </a:spcBef>
              <a:spcAft>
                <a:spcPts val="0"/>
              </a:spcAft>
              <a:buSzPts val="1900"/>
              <a:buChar char="○"/>
              <a:defRPr/>
            </a:lvl8pPr>
            <a:lvl9pPr marL="4114800" lvl="8" indent="-349250" algn="ctr">
              <a:lnSpc>
                <a:spcPct val="115000"/>
              </a:lnSpc>
              <a:spcBef>
                <a:spcPts val="2100"/>
              </a:spcBef>
              <a:spcAft>
                <a:spcPts val="2100"/>
              </a:spcAft>
              <a:buSzPts val="1900"/>
              <a:buChar char="■"/>
              <a:defRPr/>
            </a:lvl9pPr>
          </a:lstStyle>
          <a:p>
            <a:endParaRPr/>
          </a:p>
        </p:txBody>
      </p:sp>
      <p:sp>
        <p:nvSpPr>
          <p:cNvPr id="57" name="Google Shape;57;p27"/>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629200" y="984967"/>
            <a:ext cx="10962900" cy="1023600"/>
          </a:xfrm>
          <a:prstGeom prst="rect">
            <a:avLst/>
          </a:prstGeom>
          <a:noFill/>
          <a:ln>
            <a:noFill/>
          </a:ln>
        </p:spPr>
        <p:txBody>
          <a:bodyPr spcFirstLastPara="1" wrap="square" lIns="121900" tIns="121900" rIns="121900" bIns="121900" anchor="b" anchorCtr="0">
            <a:noAutofit/>
          </a:bodyPr>
          <a:lstStyle>
            <a:lvl1pPr marR="0" lvl="0"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4300"/>
              <a:buFont typeface="Roboto"/>
              <a:buNone/>
              <a:defRPr sz="4300" b="0" i="0" u="none" strike="noStrike" cap="none">
                <a:solidFill>
                  <a:schemeClr val="lt1"/>
                </a:solidFill>
                <a:latin typeface="Roboto"/>
                <a:ea typeface="Roboto"/>
                <a:cs typeface="Roboto"/>
                <a:sym typeface="Roboto"/>
              </a:defRPr>
            </a:lvl9pPr>
          </a:lstStyle>
          <a:p>
            <a:endParaRPr/>
          </a:p>
        </p:txBody>
      </p:sp>
      <p:sp>
        <p:nvSpPr>
          <p:cNvPr id="11" name="Google Shape;11;p18"/>
          <p:cNvSpPr txBox="1">
            <a:spLocks noGrp="1"/>
          </p:cNvSpPr>
          <p:nvPr>
            <p:ph type="body" idx="1"/>
          </p:nvPr>
        </p:nvSpPr>
        <p:spPr>
          <a:xfrm>
            <a:off x="629200" y="2558767"/>
            <a:ext cx="10962900" cy="3613500"/>
          </a:xfrm>
          <a:prstGeom prst="rect">
            <a:avLst/>
          </a:prstGeom>
          <a:noFill/>
          <a:ln>
            <a:noFill/>
          </a:ln>
        </p:spPr>
        <p:txBody>
          <a:bodyPr spcFirstLastPara="1" wrap="square" lIns="121900" tIns="121900" rIns="121900" bIns="121900" anchor="t" anchorCtr="0">
            <a:noAutofit/>
          </a:bodyPr>
          <a:lstStyle>
            <a:lvl1pPr marL="457200" marR="0" lvl="0" indent="-381000" algn="l" rtl="0">
              <a:lnSpc>
                <a:spcPct val="115000"/>
              </a:lnSpc>
              <a:spcBef>
                <a:spcPts val="0"/>
              </a:spcBef>
              <a:spcAft>
                <a:spcPts val="0"/>
              </a:spcAft>
              <a:buClr>
                <a:schemeClr val="lt2"/>
              </a:buClr>
              <a:buSzPts val="2400"/>
              <a:buFont typeface="Roboto"/>
              <a:buChar char="●"/>
              <a:defRPr sz="2400" b="0" i="0" u="none" strike="noStrike" cap="none">
                <a:solidFill>
                  <a:schemeClr val="lt2"/>
                </a:solidFill>
                <a:latin typeface="Roboto"/>
                <a:ea typeface="Roboto"/>
                <a:cs typeface="Roboto"/>
                <a:sym typeface="Roboto"/>
              </a:defRPr>
            </a:lvl1pPr>
            <a:lvl2pPr marL="914400" marR="0" lvl="1"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2pPr>
            <a:lvl3pPr marL="1371600" marR="0" lvl="2"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3pPr>
            <a:lvl4pPr marL="1828800" marR="0" lvl="3"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4pPr>
            <a:lvl5pPr marL="2286000" marR="0" lvl="4"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5pPr>
            <a:lvl6pPr marL="2743200" marR="0" lvl="5"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6pPr>
            <a:lvl7pPr marL="3200400" marR="0" lvl="6"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7pPr>
            <a:lvl8pPr marL="3657600" marR="0" lvl="7" indent="-349250" algn="l" rtl="0">
              <a:lnSpc>
                <a:spcPct val="115000"/>
              </a:lnSpc>
              <a:spcBef>
                <a:spcPts val="2100"/>
              </a:spcBef>
              <a:spcAft>
                <a:spcPts val="0"/>
              </a:spcAft>
              <a:buClr>
                <a:schemeClr val="lt2"/>
              </a:buClr>
              <a:buSzPts val="1900"/>
              <a:buFont typeface="Roboto"/>
              <a:buChar char="○"/>
              <a:defRPr sz="1900" b="0" i="0" u="none" strike="noStrike" cap="none">
                <a:solidFill>
                  <a:schemeClr val="lt2"/>
                </a:solidFill>
                <a:latin typeface="Roboto"/>
                <a:ea typeface="Roboto"/>
                <a:cs typeface="Roboto"/>
                <a:sym typeface="Roboto"/>
              </a:defRPr>
            </a:lvl8pPr>
            <a:lvl9pPr marL="4114800" marR="0" lvl="8" indent="-349250" algn="l" rtl="0">
              <a:lnSpc>
                <a:spcPct val="115000"/>
              </a:lnSpc>
              <a:spcBef>
                <a:spcPts val="2100"/>
              </a:spcBef>
              <a:spcAft>
                <a:spcPts val="2100"/>
              </a:spcAft>
              <a:buClr>
                <a:schemeClr val="lt2"/>
              </a:buClr>
              <a:buSzPts val="1900"/>
              <a:buFont typeface="Roboto"/>
              <a:buChar char="■"/>
              <a:defRPr sz="1900" b="0" i="0" u="none" strike="noStrike" cap="none">
                <a:solidFill>
                  <a:schemeClr val="lt2"/>
                </a:solidFill>
                <a:latin typeface="Roboto"/>
                <a:ea typeface="Roboto"/>
                <a:cs typeface="Roboto"/>
                <a:sym typeface="Roboto"/>
              </a:defRPr>
            </a:lvl9pPr>
          </a:lstStyle>
          <a:p>
            <a:endParaRPr/>
          </a:p>
        </p:txBody>
      </p:sp>
      <p:sp>
        <p:nvSpPr>
          <p:cNvPr id="12" name="Google Shape;12;p18"/>
          <p:cNvSpPr txBox="1">
            <a:spLocks noGrp="1"/>
          </p:cNvSpPr>
          <p:nvPr>
            <p:ph type="sldNum" idx="12"/>
          </p:nvPr>
        </p:nvSpPr>
        <p:spPr>
          <a:xfrm>
            <a:off x="11364722" y="6260831"/>
            <a:ext cx="731700" cy="5247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nvironmentalprotectionnetwork.org/sfa-pre-award-resource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mailto:epa-support@trccompanies.com" TargetMode="External"/><Relationship Id="rId4" Type="http://schemas.openxmlformats.org/officeDocument/2006/relationships/hyperlink" Target="https://docs.google.com/spreadsheets/d/19qJdftAIbMCpE0kQTDQWa9WjzDDcESLHLC9K7RYq980/edit?gid=713349507#gid=713349507"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environmentalprotectionnetwork.org/about/team/" TargetMode="External"/><Relationship Id="rId4" Type="http://schemas.openxmlformats.org/officeDocument/2006/relationships/hyperlink" Target="https://www.environmentalprotectionnetwork.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8" Type="http://schemas.openxmlformats.org/officeDocument/2006/relationships/hyperlink" Target="mailto:epa-support@trccompanies.com" TargetMode="External"/><Relationship Id="rId3" Type="http://schemas.openxmlformats.org/officeDocument/2006/relationships/image" Target="../media/image2.png"/><Relationship Id="rId7" Type="http://schemas.openxmlformats.org/officeDocument/2006/relationships/hyperlink" Target="https://www.environmentalprotectionnetwork.org/cprg-implementation-grantee-resourc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environmentalprotectionnetwork.org/sfa-pre-award-resources/" TargetMode="External"/><Relationship Id="rId5" Type="http://schemas.openxmlformats.org/officeDocument/2006/relationships/hyperlink" Target="https://www.trccompanies.com/" TargetMode="External"/><Relationship Id="rId4" Type="http://schemas.openxmlformats.org/officeDocument/2006/relationships/hyperlink" Target="https://www.epa.gov/environmentaljustice/environmental-justice-thriving-communities-technical-assistance-center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epa-support@trccompanies.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mailto:epa-support@trccompanies.com" TargetMode="External"/><Relationship Id="rId4" Type="http://schemas.openxmlformats.org/officeDocument/2006/relationships/hyperlink" Target="https://docs.google.com/spreadsheets/d/19qJdftAIbMCpE0kQTDQWa9WjzDDcESLHLC9K7RYq980/edit?gid=713349507#gid=713349507"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61"/>
        <p:cNvGrpSpPr/>
        <p:nvPr/>
      </p:nvGrpSpPr>
      <p:grpSpPr>
        <a:xfrm>
          <a:off x="0" y="0"/>
          <a:ext cx="0" cy="0"/>
          <a:chOff x="0" y="0"/>
          <a:chExt cx="0" cy="0"/>
        </a:xfrm>
      </p:grpSpPr>
      <p:pic>
        <p:nvPicPr>
          <p:cNvPr id="62" name="Google Shape;62;p1"/>
          <p:cNvPicPr preferRelativeResize="0"/>
          <p:nvPr/>
        </p:nvPicPr>
        <p:blipFill rotWithShape="1">
          <a:blip r:embed="rId3">
            <a:alphaModFix/>
          </a:blip>
          <a:srcRect/>
          <a:stretch/>
        </p:blipFill>
        <p:spPr>
          <a:xfrm>
            <a:off x="1770717" y="1393692"/>
            <a:ext cx="8650567" cy="1599267"/>
          </a:xfrm>
          <a:prstGeom prst="rect">
            <a:avLst/>
          </a:prstGeom>
          <a:noFill/>
          <a:ln>
            <a:noFill/>
          </a:ln>
        </p:spPr>
      </p:pic>
      <p:sp>
        <p:nvSpPr>
          <p:cNvPr id="63" name="Google Shape;63;p1"/>
          <p:cNvSpPr txBox="1"/>
          <p:nvPr/>
        </p:nvSpPr>
        <p:spPr>
          <a:xfrm>
            <a:off x="146375" y="3897825"/>
            <a:ext cx="11722800" cy="1297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300"/>
              <a:buFont typeface="Arial"/>
              <a:buNone/>
            </a:pPr>
            <a:r>
              <a:rPr lang="en-US" sz="2800" b="1" i="0" u="none" strike="noStrike" cap="none" dirty="0">
                <a:solidFill>
                  <a:srgbClr val="FFFFFF"/>
                </a:solidFill>
                <a:latin typeface="Roboto"/>
                <a:ea typeface="Roboto"/>
                <a:cs typeface="Roboto"/>
                <a:sym typeface="Roboto"/>
              </a:rPr>
              <a:t>Solar for All</a:t>
            </a:r>
            <a:endParaRPr dirty="0"/>
          </a:p>
          <a:p>
            <a:pPr marL="0" marR="0" lvl="0" indent="0" algn="ctr" rtl="0">
              <a:lnSpc>
                <a:spcPct val="100000"/>
              </a:lnSpc>
              <a:spcBef>
                <a:spcPts val="0"/>
              </a:spcBef>
              <a:spcAft>
                <a:spcPts val="0"/>
              </a:spcAft>
              <a:buClr>
                <a:srgbClr val="000000"/>
              </a:buClr>
              <a:buSzPts val="3300"/>
              <a:buFont typeface="Arial"/>
              <a:buNone/>
            </a:pPr>
            <a:r>
              <a:rPr lang="en-US" sz="2800" b="1" i="0" u="none" strike="noStrike" cap="none" dirty="0">
                <a:solidFill>
                  <a:srgbClr val="FFFFFF"/>
                </a:solidFill>
                <a:latin typeface="Roboto"/>
                <a:ea typeface="Roboto"/>
                <a:cs typeface="Roboto"/>
                <a:sym typeface="Roboto"/>
              </a:rPr>
              <a:t>Pre-Award Checklist &amp; 1-1 Support</a:t>
            </a:r>
            <a:endParaRPr dirty="0"/>
          </a:p>
          <a:p>
            <a:pPr marL="0" marR="0" lvl="0" indent="0" algn="ctr" rtl="0">
              <a:lnSpc>
                <a:spcPct val="100000"/>
              </a:lnSpc>
              <a:spcBef>
                <a:spcPts val="0"/>
              </a:spcBef>
              <a:spcAft>
                <a:spcPts val="0"/>
              </a:spcAft>
              <a:buClr>
                <a:srgbClr val="000000"/>
              </a:buClr>
              <a:buSzPts val="3300"/>
              <a:buFont typeface="Arial"/>
              <a:buNone/>
            </a:pPr>
            <a:r>
              <a:rPr lang="en-US" sz="2800" b="1" i="0" u="none" strike="noStrike" cap="none" dirty="0">
                <a:solidFill>
                  <a:srgbClr val="FFFFFF"/>
                </a:solidFill>
                <a:latin typeface="Roboto"/>
                <a:ea typeface="Roboto"/>
                <a:cs typeface="Roboto"/>
                <a:sym typeface="Roboto"/>
              </a:rPr>
              <a:t>9/16/24</a:t>
            </a:r>
            <a:endParaRPr dirty="0"/>
          </a:p>
          <a:p>
            <a:pPr marL="0" marR="0" lvl="0" indent="0" algn="ctr" rtl="0">
              <a:lnSpc>
                <a:spcPct val="100000"/>
              </a:lnSpc>
              <a:spcBef>
                <a:spcPts val="0"/>
              </a:spcBef>
              <a:spcAft>
                <a:spcPts val="0"/>
              </a:spcAft>
              <a:buClr>
                <a:srgbClr val="000000"/>
              </a:buClr>
              <a:buSzPts val="3300"/>
              <a:buFont typeface="Arial"/>
              <a:buNone/>
            </a:pPr>
            <a:r>
              <a:rPr lang="en-US" sz="2800" b="1" i="0" u="none" strike="noStrike" cap="none" dirty="0">
                <a:solidFill>
                  <a:srgbClr val="FFFFFF"/>
                </a:solidFill>
                <a:latin typeface="Roboto"/>
                <a:ea typeface="Roboto"/>
                <a:cs typeface="Roboto"/>
                <a:sym typeface="Roboto"/>
              </a:rPr>
              <a:t>epa-support@trccompanies.com</a:t>
            </a:r>
            <a:endParaRPr sz="2800" b="1" i="0" u="none" strike="noStrike" cap="none" dirty="0">
              <a:solidFill>
                <a:srgbClr val="FFFFFF"/>
              </a:solidFill>
              <a:latin typeface="Roboto"/>
              <a:ea typeface="Roboto"/>
              <a:cs typeface="Roboto"/>
              <a:sym typeface="Roboto"/>
            </a:endParaRPr>
          </a:p>
        </p:txBody>
      </p:sp>
    </p:spTree>
  </p:cSld>
  <p:clrMapOvr>
    <a:masterClrMapping/>
  </p:clrMapOvr>
  <mc:AlternateContent xmlns:mc="http://schemas.openxmlformats.org/markup-compatibility/2006" xmlns:p14="http://schemas.microsoft.com/office/powerpoint/2010/main">
    <mc:Choice Requires="p14">
      <p:transition spd="slow" p14:dur="5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30"/>
        <p:cNvGrpSpPr/>
        <p:nvPr/>
      </p:nvGrpSpPr>
      <p:grpSpPr>
        <a:xfrm>
          <a:off x="0" y="0"/>
          <a:ext cx="0" cy="0"/>
          <a:chOff x="0" y="0"/>
          <a:chExt cx="0" cy="0"/>
        </a:xfrm>
      </p:grpSpPr>
      <p:sp>
        <p:nvSpPr>
          <p:cNvPr id="131" name="Google Shape;131;p10"/>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32" name="Google Shape;132;p10"/>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33" name="Google Shape;133;p10"/>
          <p:cNvSpPr txBox="1"/>
          <p:nvPr/>
        </p:nvSpPr>
        <p:spPr>
          <a:xfrm>
            <a:off x="599900" y="2692287"/>
            <a:ext cx="10992200" cy="450379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a:solidFill>
                  <a:srgbClr val="1F1F1F"/>
                </a:solidFill>
                <a:latin typeface="Arial"/>
                <a:ea typeface="Arial"/>
                <a:cs typeface="Arial"/>
                <a:sym typeface="Arial"/>
              </a:rPr>
              <a:t>Step 3: Complete Pre-Award Certification Process, Including Form 6600-01</a:t>
            </a:r>
            <a:endParaRPr/>
          </a:p>
          <a:p>
            <a:pPr marL="571500" marR="0" lvl="0" indent="-571500" algn="l" rtl="0">
              <a:lnSpc>
                <a:spcPct val="100000"/>
              </a:lnSpc>
              <a:spcBef>
                <a:spcPts val="2910"/>
              </a:spcBef>
              <a:spcAft>
                <a:spcPts val="0"/>
              </a:spcAft>
              <a:buClr>
                <a:srgbClr val="333E48"/>
              </a:buClr>
              <a:buSzPts val="2000"/>
              <a:buFont typeface="Arial"/>
              <a:buChar char="•"/>
            </a:pPr>
            <a:r>
              <a:rPr lang="en-US" sz="2000" b="0" i="0" u="none" strike="noStrike" cap="none">
                <a:solidFill>
                  <a:srgbClr val="1F1F1F"/>
                </a:solidFill>
                <a:latin typeface="Arial"/>
                <a:ea typeface="Arial"/>
                <a:cs typeface="Arial"/>
                <a:sym typeface="Arial"/>
              </a:rPr>
              <a:t>Required for non-profits receiving more than $200K; </a:t>
            </a:r>
            <a:r>
              <a:rPr lang="en-US" sz="2000" b="0" i="0" u="none" strike="noStrike" cap="none">
                <a:solidFill>
                  <a:srgbClr val="000000"/>
                </a:solidFill>
                <a:latin typeface="Arial"/>
                <a:ea typeface="Arial"/>
                <a:cs typeface="Arial"/>
                <a:sym typeface="Arial"/>
              </a:rPr>
              <a:t>ensure applicants have adequate admin and financial systems to manage EPA funds</a:t>
            </a:r>
            <a:endParaRPr/>
          </a:p>
          <a:p>
            <a:pPr marL="571500" marR="0" lvl="0" indent="-571500" algn="l" rtl="0">
              <a:lnSpc>
                <a:spcPct val="100000"/>
              </a:lnSpc>
              <a:spcBef>
                <a:spcPts val="1710"/>
              </a:spcBef>
              <a:spcAft>
                <a:spcPts val="0"/>
              </a:spcAft>
              <a:buClr>
                <a:srgbClr val="333E48"/>
              </a:buClr>
              <a:buSzPts val="2000"/>
              <a:buFont typeface="Arial"/>
              <a:buChar char="•"/>
            </a:pPr>
            <a:r>
              <a:rPr lang="en-US" sz="2000" b="0" i="0" u="none" strike="noStrike" cap="none">
                <a:solidFill>
                  <a:srgbClr val="000000"/>
                </a:solidFill>
                <a:latin typeface="Arial"/>
                <a:ea typeface="Arial"/>
                <a:cs typeface="Arial"/>
                <a:sym typeface="Arial"/>
              </a:rPr>
              <a:t>Complete Form 6600-01 (questions on accounting, financial management, payroll, travel, procurement)</a:t>
            </a:r>
            <a:endParaRPr/>
          </a:p>
          <a:p>
            <a:pPr marL="571500" marR="0" lvl="0" indent="-571500" algn="l" rtl="0">
              <a:lnSpc>
                <a:spcPct val="100000"/>
              </a:lnSpc>
              <a:spcBef>
                <a:spcPts val="1710"/>
              </a:spcBef>
              <a:spcAft>
                <a:spcPts val="0"/>
              </a:spcAft>
              <a:buClr>
                <a:srgbClr val="333E48"/>
              </a:buClr>
              <a:buSzPts val="2000"/>
              <a:buFont typeface="Arial"/>
              <a:buChar char="•"/>
            </a:pPr>
            <a:r>
              <a:rPr lang="en-US" sz="2000" b="0" i="0" u="none" strike="noStrike" cap="none">
                <a:solidFill>
                  <a:srgbClr val="000000"/>
                </a:solidFill>
                <a:latin typeface="Arial"/>
                <a:ea typeface="Arial"/>
                <a:cs typeface="Arial"/>
                <a:sym typeface="Arial"/>
              </a:rPr>
              <a:t>Update your policies and procedures (e.g., Employee Handbook) to reflect Form 6600-01 answers, complete the 6600 checklist, submit to EPA </a:t>
            </a:r>
            <a:endParaRPr/>
          </a:p>
          <a:p>
            <a:pPr marL="571500" marR="0" lvl="0" indent="-444500" algn="l" rtl="0">
              <a:lnSpc>
                <a:spcPct val="100000"/>
              </a:lnSpc>
              <a:spcBef>
                <a:spcPts val="1710"/>
              </a:spcBef>
              <a:spcAft>
                <a:spcPts val="0"/>
              </a:spcAft>
              <a:buClr>
                <a:srgbClr val="333E48"/>
              </a:buClr>
              <a:buSzPts val="2000"/>
              <a:buFont typeface="Arial"/>
              <a:buNone/>
            </a:pPr>
            <a:endParaRPr sz="2000" b="0" i="0" u="none" strike="noStrike" cap="none">
              <a:solidFill>
                <a:srgbClr val="1F1F1F"/>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37"/>
        <p:cNvGrpSpPr/>
        <p:nvPr/>
      </p:nvGrpSpPr>
      <p:grpSpPr>
        <a:xfrm>
          <a:off x="0" y="0"/>
          <a:ext cx="0" cy="0"/>
          <a:chOff x="0" y="0"/>
          <a:chExt cx="0" cy="0"/>
        </a:xfrm>
      </p:grpSpPr>
      <p:sp>
        <p:nvSpPr>
          <p:cNvPr id="138" name="Google Shape;138;p11"/>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39" name="Google Shape;139;p11"/>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40" name="Google Shape;140;p11"/>
          <p:cNvSpPr txBox="1"/>
          <p:nvPr/>
        </p:nvSpPr>
        <p:spPr>
          <a:xfrm>
            <a:off x="599900" y="2482737"/>
            <a:ext cx="10992200" cy="33598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dirty="0">
                <a:solidFill>
                  <a:srgbClr val="1F1F1F"/>
                </a:solidFill>
                <a:latin typeface="Arial"/>
                <a:ea typeface="Arial"/>
                <a:cs typeface="Arial"/>
                <a:sym typeface="Arial"/>
              </a:rPr>
              <a:t>Step 4: Review EPA Grant Award Agreement and Terms and Conditions</a:t>
            </a:r>
            <a:endParaRPr dirty="0"/>
          </a:p>
          <a:p>
            <a:pPr marL="571500" marR="0" lvl="0" indent="-571500" algn="l" rtl="0">
              <a:lnSpc>
                <a:spcPct val="100000"/>
              </a:lnSpc>
              <a:spcBef>
                <a:spcPts val="2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Closely review and confirm project details (entity name, budget, dates, project periods)</a:t>
            </a:r>
            <a:endParaRPr dirty="0"/>
          </a:p>
          <a:p>
            <a:pPr marL="571500" marR="0" lvl="0" indent="-571500" algn="l" rtl="0">
              <a:lnSpc>
                <a:spcPct val="100000"/>
              </a:lnSpc>
              <a:spcBef>
                <a:spcPts val="2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Share any errors with your EPA PO</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44"/>
        <p:cNvGrpSpPr/>
        <p:nvPr/>
      </p:nvGrpSpPr>
      <p:grpSpPr>
        <a:xfrm>
          <a:off x="0" y="0"/>
          <a:ext cx="0" cy="0"/>
          <a:chOff x="0" y="0"/>
          <a:chExt cx="0" cy="0"/>
        </a:xfrm>
      </p:grpSpPr>
      <p:sp>
        <p:nvSpPr>
          <p:cNvPr id="145" name="Google Shape;145;p12"/>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latin typeface="Roboto"/>
                <a:ea typeface="Roboto"/>
                <a:cs typeface="Roboto"/>
                <a:sym typeface="Roboto"/>
              </a:rPr>
              <a:t>Checklist Review</a:t>
            </a:r>
            <a:endParaRPr sz="4700" b="1">
              <a:latin typeface="Roboto"/>
              <a:ea typeface="Roboto"/>
              <a:cs typeface="Roboto"/>
              <a:sym typeface="Roboto"/>
            </a:endParaRPr>
          </a:p>
        </p:txBody>
      </p:sp>
      <p:pic>
        <p:nvPicPr>
          <p:cNvPr id="146" name="Google Shape;146;p12"/>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47" name="Google Shape;147;p12"/>
          <p:cNvSpPr txBox="1"/>
          <p:nvPr/>
        </p:nvSpPr>
        <p:spPr>
          <a:xfrm>
            <a:off x="599900" y="2342985"/>
            <a:ext cx="10992200" cy="43396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dirty="0">
                <a:solidFill>
                  <a:srgbClr val="1F1F1F"/>
                </a:solidFill>
                <a:latin typeface="Arial"/>
                <a:ea typeface="Arial"/>
                <a:cs typeface="Arial"/>
                <a:sym typeface="Arial"/>
              </a:rPr>
              <a:t>Step 5: Plan Project Procurement To Be Compliant with Federal Guidelines, BABA and the Davis-Bacon Act </a:t>
            </a:r>
            <a:endParaRPr sz="4000" b="0" i="0" u="none" strike="noStrike" cap="none" dirty="0">
              <a:solidFill>
                <a:srgbClr val="1F1F1F"/>
              </a:solidFill>
              <a:latin typeface="Arial"/>
              <a:ea typeface="Arial"/>
              <a:cs typeface="Arial"/>
              <a:sym typeface="Arial"/>
            </a:endParaRPr>
          </a:p>
          <a:p>
            <a:pPr marL="571500" marR="0" lvl="0" indent="-571500" algn="l" rtl="0">
              <a:lnSpc>
                <a:spcPct val="100000"/>
              </a:lnSpc>
              <a:spcBef>
                <a:spcPts val="2400"/>
              </a:spcBef>
              <a:spcAft>
                <a:spcPts val="0"/>
              </a:spcAft>
              <a:buClr>
                <a:srgbClr val="333E48"/>
              </a:buClr>
              <a:buSzPts val="3200"/>
              <a:buFont typeface="Arial"/>
              <a:buChar char="•"/>
            </a:pPr>
            <a:r>
              <a:rPr lang="en-US" sz="3200" b="0" i="0" u="none" strike="noStrike" cap="none" dirty="0">
                <a:solidFill>
                  <a:srgbClr val="1F1F1F"/>
                </a:solidFill>
                <a:latin typeface="Arial"/>
                <a:ea typeface="Arial"/>
                <a:cs typeface="Arial"/>
                <a:sym typeface="Arial"/>
              </a:rPr>
              <a:t>Review project partner roles</a:t>
            </a:r>
            <a:endParaRPr dirty="0"/>
          </a:p>
          <a:p>
            <a:pPr marL="571500" marR="0" lvl="0" indent="-571500" algn="l" rtl="0">
              <a:lnSpc>
                <a:spcPct val="100000"/>
              </a:lnSpc>
              <a:spcBef>
                <a:spcPts val="2400"/>
              </a:spcBef>
              <a:spcAft>
                <a:spcPts val="0"/>
              </a:spcAft>
              <a:buClr>
                <a:srgbClr val="333E48"/>
              </a:buClr>
              <a:buSzPts val="3200"/>
              <a:buFont typeface="Arial"/>
              <a:buChar char="•"/>
            </a:pPr>
            <a:r>
              <a:rPr lang="en-US" sz="3200" b="0" i="0" u="none" strike="noStrike" cap="none" dirty="0">
                <a:solidFill>
                  <a:srgbClr val="1F1F1F"/>
                </a:solidFill>
                <a:latin typeface="Arial"/>
                <a:ea typeface="Arial"/>
                <a:cs typeface="Arial"/>
                <a:sym typeface="Arial"/>
              </a:rPr>
              <a:t>Read CESA primers on BABA and DBA</a:t>
            </a:r>
          </a:p>
          <a:p>
            <a:pPr marL="571500" marR="0" lvl="0" indent="-571500" algn="l" rtl="0">
              <a:lnSpc>
                <a:spcPct val="100000"/>
              </a:lnSpc>
              <a:spcBef>
                <a:spcPts val="2400"/>
              </a:spcBef>
              <a:spcAft>
                <a:spcPts val="0"/>
              </a:spcAft>
              <a:buClr>
                <a:srgbClr val="333E48"/>
              </a:buClr>
              <a:buSzPts val="3200"/>
              <a:buFont typeface="Arial"/>
              <a:buChar char="•"/>
            </a:pPr>
            <a:r>
              <a:rPr lang="en-US" sz="3200" dirty="0">
                <a:solidFill>
                  <a:srgbClr val="1F1F1F"/>
                </a:solidFill>
              </a:rPr>
              <a:t>Add BABA and DBA language to contract templates </a:t>
            </a:r>
            <a:endParaRPr sz="3200" b="0" i="0" u="none" strike="noStrike" cap="none" dirty="0">
              <a:solidFill>
                <a:srgbClr val="1F1F1F"/>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51"/>
        <p:cNvGrpSpPr/>
        <p:nvPr/>
      </p:nvGrpSpPr>
      <p:grpSpPr>
        <a:xfrm>
          <a:off x="0" y="0"/>
          <a:ext cx="0" cy="0"/>
          <a:chOff x="0" y="0"/>
          <a:chExt cx="0" cy="0"/>
        </a:xfrm>
      </p:grpSpPr>
      <p:sp>
        <p:nvSpPr>
          <p:cNvPr id="152" name="Google Shape;152;p13"/>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53" name="Google Shape;153;p13"/>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54" name="Google Shape;154;p13"/>
          <p:cNvSpPr txBox="1"/>
          <p:nvPr/>
        </p:nvSpPr>
        <p:spPr>
          <a:xfrm>
            <a:off x="599900" y="2692287"/>
            <a:ext cx="10992300" cy="2682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dirty="0">
                <a:solidFill>
                  <a:srgbClr val="1F1F1F"/>
                </a:solidFill>
                <a:latin typeface="Arial"/>
                <a:ea typeface="Arial"/>
                <a:cs typeface="Arial"/>
                <a:sym typeface="Arial"/>
              </a:rPr>
              <a:t>Step 6: Meet with </a:t>
            </a:r>
            <a:r>
              <a:rPr lang="en-US" sz="4000" dirty="0">
                <a:solidFill>
                  <a:srgbClr val="1F1F1F"/>
                </a:solidFill>
              </a:rPr>
              <a:t>A</a:t>
            </a:r>
            <a:r>
              <a:rPr lang="en-US" sz="4000" b="0" i="0" u="none" strike="noStrike" cap="none" dirty="0">
                <a:solidFill>
                  <a:srgbClr val="1F1F1F"/>
                </a:solidFill>
                <a:latin typeface="Arial"/>
                <a:ea typeface="Arial"/>
                <a:cs typeface="Arial"/>
                <a:sym typeface="Arial"/>
              </a:rPr>
              <a:t>ll Project Partners to Collect Any Project Updates</a:t>
            </a:r>
            <a:endParaRPr sz="3200" b="0" i="0" u="none" strike="noStrike" cap="none" dirty="0">
              <a:solidFill>
                <a:srgbClr val="1F1F1F"/>
              </a:solidFill>
              <a:latin typeface="Arial"/>
              <a:ea typeface="Arial"/>
              <a:cs typeface="Arial"/>
              <a:sym typeface="Arial"/>
            </a:endParaRPr>
          </a:p>
          <a:p>
            <a:pPr marL="571500" marR="0" lvl="0" indent="-571500" algn="l" rtl="0">
              <a:lnSpc>
                <a:spcPct val="100000"/>
              </a:lnSpc>
              <a:spcBef>
                <a:spcPts val="2910"/>
              </a:spcBef>
              <a:spcAft>
                <a:spcPts val="0"/>
              </a:spcAft>
              <a:buClr>
                <a:srgbClr val="333E48"/>
              </a:buClr>
              <a:buSzPts val="3200"/>
              <a:buFont typeface="Arial"/>
              <a:buChar char="•"/>
            </a:pPr>
            <a:r>
              <a:rPr lang="en-US" sz="3200" b="0" i="0" u="none" strike="noStrike" cap="none" dirty="0">
                <a:solidFill>
                  <a:srgbClr val="1F1F1F"/>
                </a:solidFill>
                <a:latin typeface="Arial"/>
                <a:ea typeface="Arial"/>
                <a:cs typeface="Arial"/>
                <a:sym typeface="Arial"/>
              </a:rPr>
              <a:t>Your partners may identify updates that deviate from your </a:t>
            </a:r>
            <a:r>
              <a:rPr lang="en-US" sz="3200" dirty="0">
                <a:solidFill>
                  <a:srgbClr val="1F1F1F"/>
                </a:solidFill>
              </a:rPr>
              <a:t>SFA</a:t>
            </a:r>
            <a:r>
              <a:rPr lang="en-US" sz="3200" b="0" i="0" u="none" strike="noStrike" cap="none" dirty="0">
                <a:solidFill>
                  <a:srgbClr val="1F1F1F"/>
                </a:solidFill>
                <a:latin typeface="Arial"/>
                <a:ea typeface="Arial"/>
                <a:cs typeface="Arial"/>
                <a:sym typeface="Arial"/>
              </a:rPr>
              <a:t> proposal’s workplan or budget </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58"/>
        <p:cNvGrpSpPr/>
        <p:nvPr/>
      </p:nvGrpSpPr>
      <p:grpSpPr>
        <a:xfrm>
          <a:off x="0" y="0"/>
          <a:ext cx="0" cy="0"/>
          <a:chOff x="0" y="0"/>
          <a:chExt cx="0" cy="0"/>
        </a:xfrm>
      </p:grpSpPr>
      <p:sp>
        <p:nvSpPr>
          <p:cNvPr id="159" name="Google Shape;159;p14"/>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60" name="Google Shape;160;p14"/>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61" name="Google Shape;161;p14"/>
          <p:cNvSpPr txBox="1"/>
          <p:nvPr/>
        </p:nvSpPr>
        <p:spPr>
          <a:xfrm>
            <a:off x="599900" y="2415202"/>
            <a:ext cx="10992300" cy="4833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dirty="0">
                <a:solidFill>
                  <a:srgbClr val="1F1F1F"/>
                </a:solidFill>
                <a:latin typeface="Arial"/>
                <a:ea typeface="Arial"/>
                <a:cs typeface="Arial"/>
                <a:sym typeface="Arial"/>
              </a:rPr>
              <a:t>Step 7: Respond to EPA’s Comments &amp; Update </a:t>
            </a:r>
            <a:r>
              <a:rPr lang="en-US" sz="4000" b="0" i="0" u="none" strike="noStrike" cap="none" dirty="0">
                <a:solidFill>
                  <a:srgbClr val="1F1F1F"/>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Work</a:t>
            </a:r>
            <a:r>
              <a:rPr lang="en-US" sz="4000" dirty="0">
                <a:solidFill>
                  <a:srgbClr val="1F1F1F"/>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p</a:t>
            </a:r>
            <a:r>
              <a:rPr lang="en-US" sz="4000" b="0" i="0" u="none" strike="noStrike" cap="none" dirty="0">
                <a:solidFill>
                  <a:srgbClr val="1F1F1F"/>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lan</a:t>
            </a:r>
            <a:r>
              <a:rPr lang="en-US" sz="4000" b="0" i="0" u="none" strike="noStrike" cap="none" dirty="0">
                <a:solidFill>
                  <a:srgbClr val="1F1F1F"/>
                </a:solidFill>
                <a:latin typeface="Arial"/>
                <a:ea typeface="Arial"/>
                <a:cs typeface="Arial"/>
                <a:sym typeface="Arial"/>
              </a:rPr>
              <a:t>, Budget, and Proposal Documents as Required</a:t>
            </a:r>
            <a:endParaRPr dirty="0"/>
          </a:p>
          <a:p>
            <a:pPr marL="457200" marR="0" lvl="0" indent="-457200" algn="l" rtl="0">
              <a:lnSpc>
                <a:spcPct val="100000"/>
              </a:lnSpc>
              <a:spcBef>
                <a:spcPts val="2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Likely revisions to cost categories, deliverable dates</a:t>
            </a:r>
            <a:endParaRPr sz="2800" b="0" i="0" u="none" strike="noStrike" cap="none" dirty="0">
              <a:solidFill>
                <a:srgbClr val="1F1F1F"/>
              </a:solidFill>
              <a:latin typeface="Arial"/>
              <a:ea typeface="Arial"/>
              <a:cs typeface="Arial"/>
              <a:sym typeface="Arial"/>
            </a:endParaRPr>
          </a:p>
          <a:p>
            <a:pPr marL="457200" marR="0" lvl="0" indent="-457200" algn="l" rtl="0">
              <a:lnSpc>
                <a:spcPct val="100000"/>
              </a:lnSpc>
              <a:spcBef>
                <a:spcPts val="1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Use </a:t>
            </a:r>
            <a:r>
              <a:rPr lang="en-US" sz="2800" b="0" i="0" u="sng" strike="noStrike" cap="none" dirty="0">
                <a:solidFill>
                  <a:srgbClr val="00B050"/>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rPr>
              <a:t>Track Changes</a:t>
            </a:r>
            <a:r>
              <a:rPr lang="en-US" sz="2800" b="0" i="0" u="none" strike="noStrike" cap="none" dirty="0">
                <a:solidFill>
                  <a:srgbClr val="00B050"/>
                </a:solidFill>
                <a:latin typeface="Arial"/>
                <a:ea typeface="Arial"/>
                <a:cs typeface="Arial"/>
                <a:sym typeface="Arial"/>
              </a:rPr>
              <a:t> </a:t>
            </a:r>
            <a:r>
              <a:rPr lang="en-US" sz="2800" b="0" i="0" u="none" strike="noStrike" cap="none" dirty="0">
                <a:solidFill>
                  <a:srgbClr val="1F1F1F"/>
                </a:solidFill>
                <a:latin typeface="Arial"/>
                <a:ea typeface="Arial"/>
                <a:cs typeface="Arial"/>
                <a:sym typeface="Arial"/>
              </a:rPr>
              <a:t>in your workplan and budget</a:t>
            </a:r>
            <a:endParaRPr dirty="0"/>
          </a:p>
          <a:p>
            <a:pPr marL="457200" marR="0" lvl="0" indent="-457200" algn="l" rtl="0">
              <a:lnSpc>
                <a:spcPct val="100000"/>
              </a:lnSpc>
              <a:spcBef>
                <a:spcPts val="1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Respond to EPA’s comments clearly and thoroughly</a:t>
            </a:r>
            <a:endParaRPr dirty="0"/>
          </a:p>
          <a:p>
            <a:pPr marL="457200" marR="0" lvl="0" indent="-254000" algn="l" rtl="0">
              <a:lnSpc>
                <a:spcPct val="100000"/>
              </a:lnSpc>
              <a:spcBef>
                <a:spcPts val="1910"/>
              </a:spcBef>
              <a:spcAft>
                <a:spcPts val="0"/>
              </a:spcAft>
              <a:buClr>
                <a:srgbClr val="333E48"/>
              </a:buClr>
              <a:buSzPts val="3200"/>
              <a:buFont typeface="Arial"/>
              <a:buNone/>
            </a:pPr>
            <a:endParaRPr sz="3200" b="0" i="0" u="none" strike="noStrike" cap="none" dirty="0">
              <a:solidFill>
                <a:srgbClr val="1F1F1F"/>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65"/>
        <p:cNvGrpSpPr/>
        <p:nvPr/>
      </p:nvGrpSpPr>
      <p:grpSpPr>
        <a:xfrm>
          <a:off x="0" y="0"/>
          <a:ext cx="0" cy="0"/>
          <a:chOff x="0" y="0"/>
          <a:chExt cx="0" cy="0"/>
        </a:xfrm>
      </p:grpSpPr>
      <p:sp>
        <p:nvSpPr>
          <p:cNvPr id="166" name="Google Shape;166;p15"/>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67" name="Google Shape;167;p15"/>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68" name="Google Shape;168;p15"/>
          <p:cNvSpPr txBox="1"/>
          <p:nvPr/>
        </p:nvSpPr>
        <p:spPr>
          <a:xfrm>
            <a:off x="599900" y="2867784"/>
            <a:ext cx="10992200" cy="396775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a:solidFill>
                  <a:srgbClr val="1F1F1F"/>
                </a:solidFill>
                <a:latin typeface="Arial"/>
                <a:ea typeface="Arial"/>
                <a:cs typeface="Arial"/>
                <a:sym typeface="Arial"/>
              </a:rPr>
              <a:t>Step 8: Receive Your EPA Award Agreement, Review, and Accept!</a:t>
            </a:r>
            <a:endParaRPr/>
          </a:p>
          <a:p>
            <a:pPr marL="457200" marR="0" lvl="0" indent="-457200" algn="l" rtl="0">
              <a:lnSpc>
                <a:spcPct val="100000"/>
              </a:lnSpc>
              <a:spcBef>
                <a:spcPts val="2910"/>
              </a:spcBef>
              <a:spcAft>
                <a:spcPts val="0"/>
              </a:spcAft>
              <a:buClr>
                <a:srgbClr val="333E48"/>
              </a:buClr>
              <a:buSzPts val="2800"/>
              <a:buFont typeface="Arial"/>
              <a:buChar char="•"/>
            </a:pPr>
            <a:r>
              <a:rPr lang="en-US" sz="2800" b="0" i="0" u="none" strike="noStrike" cap="none">
                <a:solidFill>
                  <a:srgbClr val="1F1F1F"/>
                </a:solidFill>
                <a:latin typeface="Arial"/>
                <a:ea typeface="Arial"/>
                <a:cs typeface="Arial"/>
                <a:sym typeface="Arial"/>
              </a:rPr>
              <a:t>Acceptance is assumed unless objections are raised within 21 days</a:t>
            </a:r>
            <a:endParaRPr/>
          </a:p>
          <a:p>
            <a:pPr marL="457200" marR="0" lvl="0" indent="-279400" algn="l" rtl="0">
              <a:lnSpc>
                <a:spcPct val="100000"/>
              </a:lnSpc>
              <a:spcBef>
                <a:spcPts val="1910"/>
              </a:spcBef>
              <a:spcAft>
                <a:spcPts val="0"/>
              </a:spcAft>
              <a:buClr>
                <a:srgbClr val="333E48"/>
              </a:buClr>
              <a:buSzPts val="2800"/>
              <a:buFont typeface="Arial"/>
              <a:buNone/>
            </a:pPr>
            <a:endParaRPr sz="2800" b="0" i="0" u="none" strike="noStrike" cap="none">
              <a:solidFill>
                <a:srgbClr val="1F1F1F"/>
              </a:solidFill>
              <a:latin typeface="Arial"/>
              <a:ea typeface="Arial"/>
              <a:cs typeface="Arial"/>
              <a:sym typeface="Arial"/>
            </a:endParaRPr>
          </a:p>
          <a:p>
            <a:pPr marL="457200" marR="0" lvl="0" indent="-254000" algn="l" rtl="0">
              <a:lnSpc>
                <a:spcPct val="100000"/>
              </a:lnSpc>
              <a:spcBef>
                <a:spcPts val="1910"/>
              </a:spcBef>
              <a:spcAft>
                <a:spcPts val="0"/>
              </a:spcAft>
              <a:buClr>
                <a:srgbClr val="333E48"/>
              </a:buClr>
              <a:buSzPts val="3200"/>
              <a:buFont typeface="Arial"/>
              <a:buNone/>
            </a:pPr>
            <a:endParaRPr sz="3200" b="0" i="0" u="none" strike="noStrike" cap="none">
              <a:solidFill>
                <a:srgbClr val="1F1F1F"/>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72"/>
        <p:cNvGrpSpPr/>
        <p:nvPr/>
      </p:nvGrpSpPr>
      <p:grpSpPr>
        <a:xfrm>
          <a:off x="0" y="0"/>
          <a:ext cx="0" cy="0"/>
          <a:chOff x="0" y="0"/>
          <a:chExt cx="0" cy="0"/>
        </a:xfrm>
      </p:grpSpPr>
      <p:sp>
        <p:nvSpPr>
          <p:cNvPr id="173" name="Google Shape;173;p16"/>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74" name="Google Shape;174;p16"/>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75" name="Google Shape;175;p16"/>
          <p:cNvSpPr txBox="1"/>
          <p:nvPr/>
        </p:nvSpPr>
        <p:spPr>
          <a:xfrm>
            <a:off x="599900" y="2392675"/>
            <a:ext cx="10992300" cy="38497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dirty="0">
                <a:solidFill>
                  <a:srgbClr val="1F1F1F"/>
                </a:solidFill>
                <a:latin typeface="Arial"/>
                <a:ea typeface="Arial"/>
                <a:cs typeface="Arial"/>
                <a:sym typeface="Arial"/>
              </a:rPr>
              <a:t>Step 9: Execute Contracts with Partners</a:t>
            </a:r>
            <a:endParaRPr dirty="0"/>
          </a:p>
          <a:p>
            <a:pPr marL="457200" marR="0" lvl="0" indent="-457200" algn="l" rtl="0">
              <a:lnSpc>
                <a:spcPct val="100000"/>
              </a:lnSpc>
              <a:spcBef>
                <a:spcPts val="2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Your EPA Award Agreement provides a legal basis to execute partner contracts</a:t>
            </a:r>
            <a:endParaRPr dirty="0"/>
          </a:p>
          <a:p>
            <a:pPr marL="457200" marR="0" lvl="0" indent="-457200" algn="l" rtl="0">
              <a:lnSpc>
                <a:spcPct val="100000"/>
              </a:lnSpc>
              <a:spcBef>
                <a:spcPts val="2910"/>
              </a:spcBef>
              <a:spcAft>
                <a:spcPts val="0"/>
              </a:spcAft>
              <a:buClr>
                <a:srgbClr val="333E48"/>
              </a:buClr>
              <a:buSzPts val="2800"/>
              <a:buFont typeface="Arial"/>
              <a:buChar char="•"/>
            </a:pPr>
            <a:r>
              <a:rPr lang="en-US" sz="2800" b="0" i="0" u="none" strike="noStrike" cap="none" dirty="0">
                <a:solidFill>
                  <a:srgbClr val="1F1F1F"/>
                </a:solidFill>
                <a:latin typeface="Arial"/>
                <a:ea typeface="Arial"/>
                <a:cs typeface="Arial"/>
                <a:sym typeface="Arial"/>
              </a:rPr>
              <a:t>Enroll in the Automated Standard Application for Payments (ASAP) system (EPA will provide instructions after contracting)</a:t>
            </a:r>
            <a:endParaRPr dirty="0"/>
          </a:p>
          <a:p>
            <a:pPr marL="457200" marR="0" lvl="0" indent="-279400" algn="l" rtl="0">
              <a:lnSpc>
                <a:spcPct val="100000"/>
              </a:lnSpc>
              <a:spcBef>
                <a:spcPts val="1910"/>
              </a:spcBef>
              <a:spcAft>
                <a:spcPts val="0"/>
              </a:spcAft>
              <a:buClr>
                <a:srgbClr val="333E48"/>
              </a:buClr>
              <a:buSzPts val="2800"/>
              <a:buFont typeface="Arial"/>
              <a:buNone/>
            </a:pPr>
            <a:endParaRPr sz="2800" b="0" i="0" u="none" strike="noStrike" cap="none" dirty="0">
              <a:solidFill>
                <a:srgbClr val="1F1F1F"/>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79"/>
        <p:cNvGrpSpPr/>
        <p:nvPr/>
      </p:nvGrpSpPr>
      <p:grpSpPr>
        <a:xfrm>
          <a:off x="0" y="0"/>
          <a:ext cx="0" cy="0"/>
          <a:chOff x="0" y="0"/>
          <a:chExt cx="0" cy="0"/>
        </a:xfrm>
      </p:grpSpPr>
      <p:sp>
        <p:nvSpPr>
          <p:cNvPr id="180" name="Google Shape;180;p17"/>
          <p:cNvSpPr txBox="1">
            <a:spLocks noGrp="1"/>
          </p:cNvSpPr>
          <p:nvPr>
            <p:ph type="title"/>
          </p:nvPr>
        </p:nvSpPr>
        <p:spPr>
          <a:xfrm>
            <a:off x="337050" y="500392"/>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Discussion</a:t>
            </a:r>
            <a:endParaRPr sz="4700" b="1"/>
          </a:p>
        </p:txBody>
      </p:sp>
      <p:sp>
        <p:nvSpPr>
          <p:cNvPr id="181" name="Google Shape;181;p17"/>
          <p:cNvSpPr txBox="1">
            <a:spLocks noGrp="1"/>
          </p:cNvSpPr>
          <p:nvPr>
            <p:ph type="body" idx="1"/>
          </p:nvPr>
        </p:nvSpPr>
        <p:spPr>
          <a:xfrm>
            <a:off x="337050" y="2366423"/>
            <a:ext cx="12033504" cy="3991185"/>
          </a:xfrm>
          <a:prstGeom prst="rect">
            <a:avLst/>
          </a:prstGeom>
          <a:noFill/>
          <a:ln>
            <a:noFill/>
          </a:ln>
        </p:spPr>
        <p:txBody>
          <a:bodyPr spcFirstLastPara="1" wrap="square" lIns="121900" tIns="121900" rIns="121900" bIns="121900" anchor="t" anchorCtr="0">
            <a:noAutofit/>
          </a:bodyPr>
          <a:lstStyle/>
          <a:p>
            <a:pPr marL="133350" lvl="0" indent="0" algn="l" rtl="0">
              <a:lnSpc>
                <a:spcPct val="115000"/>
              </a:lnSpc>
              <a:spcBef>
                <a:spcPts val="1000"/>
              </a:spcBef>
              <a:spcAft>
                <a:spcPts val="0"/>
              </a:spcAft>
              <a:buClr>
                <a:srgbClr val="222222"/>
              </a:buClr>
              <a:buSzPts val="2700"/>
              <a:buNone/>
            </a:pPr>
            <a:r>
              <a:rPr lang="en-US" sz="4000" b="0" i="0" dirty="0">
                <a:solidFill>
                  <a:srgbClr val="1F1F1F"/>
                </a:solidFill>
                <a:latin typeface="Arial"/>
                <a:ea typeface="Arial"/>
                <a:cs typeface="Arial"/>
                <a:sym typeface="Arial"/>
              </a:rPr>
              <a:t>Resources</a:t>
            </a:r>
            <a:endParaRPr sz="4000" u="sng" dirty="0">
              <a:solidFill>
                <a:srgbClr val="1155CC"/>
              </a:solidFill>
              <a:latin typeface="Arial"/>
              <a:ea typeface="Arial"/>
              <a:cs typeface="Arial"/>
              <a:sym typeface="Arial"/>
              <a:hlinkClick r:id="rId3">
                <a:extLst>
                  <a:ext uri="{A12FA001-AC4F-418D-AE19-62706E023703}">
                    <ahyp:hlinkClr xmlns:ahyp="http://schemas.microsoft.com/office/drawing/2018/hyperlinkcolor" val="tx"/>
                  </a:ext>
                </a:extLst>
              </a:hlinkClick>
            </a:endParaRPr>
          </a:p>
          <a:p>
            <a:pPr marL="609600" lvl="0" indent="-476250" algn="l" rtl="0">
              <a:lnSpc>
                <a:spcPct val="115000"/>
              </a:lnSpc>
              <a:spcBef>
                <a:spcPts val="1000"/>
              </a:spcBef>
              <a:spcAft>
                <a:spcPts val="0"/>
              </a:spcAft>
              <a:buClr>
                <a:srgbClr val="222222"/>
              </a:buClr>
              <a:buSzPts val="2700"/>
              <a:buFont typeface="Arial"/>
              <a:buChar char="●"/>
            </a:pPr>
            <a:r>
              <a:rPr lang="en-US" sz="2800" u="sng" dirty="0">
                <a:solidFill>
                  <a:srgbClr val="1155CC"/>
                </a:solidFill>
                <a:latin typeface="Arial"/>
                <a:ea typeface="Arial"/>
                <a:cs typeface="Arial"/>
                <a:sym typeface="Arial"/>
                <a:hlinkClick r:id="rId3">
                  <a:extLst>
                    <a:ext uri="{A12FA001-AC4F-418D-AE19-62706E023703}">
                      <ahyp:hlinkClr xmlns:ahyp="http://schemas.microsoft.com/office/drawing/2018/hyperlinkcolor" val="tx"/>
                    </a:ext>
                  </a:extLst>
                </a:hlinkClick>
              </a:rPr>
              <a:t>EPN’s SFA Pre-Award Resources Page</a:t>
            </a:r>
            <a:endParaRPr sz="2800" u="sng" dirty="0">
              <a:solidFill>
                <a:srgbClr val="1155CC"/>
              </a:solidFill>
              <a:latin typeface="Arial"/>
              <a:ea typeface="Arial"/>
              <a:cs typeface="Arial"/>
              <a:sym typeface="Arial"/>
            </a:endParaRPr>
          </a:p>
          <a:p>
            <a:pPr marL="609600" lvl="0" indent="-476250" algn="l" rtl="0">
              <a:lnSpc>
                <a:spcPct val="115000"/>
              </a:lnSpc>
              <a:spcBef>
                <a:spcPts val="1000"/>
              </a:spcBef>
              <a:spcAft>
                <a:spcPts val="0"/>
              </a:spcAft>
              <a:buClr>
                <a:srgbClr val="222222"/>
              </a:buClr>
              <a:buSzPts val="2700"/>
              <a:buFont typeface="Arial"/>
              <a:buChar char="●"/>
            </a:pPr>
            <a:r>
              <a:rPr lang="en-US" sz="2800" u="sng" dirty="0">
                <a:solidFill>
                  <a:srgbClr val="1155CC"/>
                </a:solidFill>
                <a:latin typeface="Arial"/>
                <a:ea typeface="Arial"/>
                <a:cs typeface="Arial"/>
                <a:sym typeface="Arial"/>
                <a:hlinkClick r:id="rId4">
                  <a:extLst>
                    <a:ext uri="{A12FA001-AC4F-418D-AE19-62706E023703}">
                      <ahyp:hlinkClr xmlns:ahyp="http://schemas.microsoft.com/office/drawing/2018/hyperlinkcolor" val="tx"/>
                    </a:ext>
                  </a:extLst>
                </a:hlinkClick>
              </a:rPr>
              <a:t>SFA Pre-Award Introduction and Checklist</a:t>
            </a:r>
            <a:endParaRPr sz="2800" u="sng" dirty="0">
              <a:solidFill>
                <a:srgbClr val="1155CC"/>
              </a:solidFill>
              <a:latin typeface="Arial"/>
              <a:ea typeface="Arial"/>
              <a:cs typeface="Arial"/>
              <a:sym typeface="Arial"/>
            </a:endParaRPr>
          </a:p>
          <a:p>
            <a:pPr marL="609600" lvl="0" indent="-476250" algn="l" rtl="0">
              <a:lnSpc>
                <a:spcPct val="115000"/>
              </a:lnSpc>
              <a:spcBef>
                <a:spcPts val="1000"/>
              </a:spcBef>
              <a:spcAft>
                <a:spcPts val="0"/>
              </a:spcAft>
              <a:buClr>
                <a:srgbClr val="222222"/>
              </a:buClr>
              <a:buSzPts val="2700"/>
              <a:buFont typeface="Arial"/>
              <a:buChar char="●"/>
            </a:pPr>
            <a:r>
              <a:rPr lang="en-US" sz="2800" dirty="0">
                <a:solidFill>
                  <a:srgbClr val="000000"/>
                </a:solidFill>
                <a:latin typeface="Arial"/>
                <a:ea typeface="Arial"/>
                <a:cs typeface="Arial"/>
                <a:sym typeface="Arial"/>
              </a:rPr>
              <a:t>Pro bono 1-1 support </a:t>
            </a:r>
            <a:r>
              <a:rPr lang="en-US" sz="2800" dirty="0">
                <a:solidFill>
                  <a:srgbClr val="000000"/>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available</a:t>
            </a:r>
            <a:r>
              <a:rPr lang="en-US" sz="2800" dirty="0">
                <a:solidFill>
                  <a:srgbClr val="000000"/>
                </a:solidFill>
                <a:latin typeface="Arial"/>
                <a:ea typeface="Arial"/>
                <a:cs typeface="Arial"/>
                <a:sym typeface="Arial"/>
              </a:rPr>
              <a:t>: </a:t>
            </a:r>
            <a:r>
              <a:rPr lang="en-US" sz="2800" u="sng" dirty="0">
                <a:solidFill>
                  <a:srgbClr val="1155CC"/>
                </a:solidFill>
                <a:latin typeface="Arial"/>
                <a:ea typeface="Arial"/>
                <a:cs typeface="Arial"/>
                <a:sym typeface="Arial"/>
                <a:hlinkClick r:id="rId5">
                  <a:extLst>
                    <a:ext uri="{A12FA001-AC4F-418D-AE19-62706E023703}">
                      <ahyp:hlinkClr xmlns:ahyp="http://schemas.microsoft.com/office/drawing/2018/hyperlinkcolor" val="tx"/>
                    </a:ext>
                  </a:extLst>
                </a:hlinkClick>
              </a:rPr>
              <a:t>epa-support@trccompanies.com</a:t>
            </a:r>
            <a:endParaRPr sz="2800" u="sng" dirty="0">
              <a:solidFill>
                <a:srgbClr val="1155CC"/>
              </a:solidFill>
              <a:latin typeface="Arial"/>
              <a:ea typeface="Arial"/>
              <a:cs typeface="Arial"/>
              <a:sym typeface="Arial"/>
            </a:endParaRPr>
          </a:p>
          <a:p>
            <a:pPr marL="133350" lvl="0" indent="0" algn="l" rtl="0">
              <a:lnSpc>
                <a:spcPct val="115000"/>
              </a:lnSpc>
              <a:spcBef>
                <a:spcPts val="1000"/>
              </a:spcBef>
              <a:spcAft>
                <a:spcPts val="0"/>
              </a:spcAft>
              <a:buClr>
                <a:srgbClr val="222222"/>
              </a:buClr>
              <a:buSzPts val="2700"/>
              <a:buNone/>
            </a:pPr>
            <a:endParaRPr sz="2800" u="sng" dirty="0">
              <a:solidFill>
                <a:srgbClr val="1155CC"/>
              </a:solidFill>
              <a:latin typeface="Arial"/>
              <a:ea typeface="Arial"/>
              <a:cs typeface="Arial"/>
              <a:sym typeface="Arial"/>
            </a:endParaRPr>
          </a:p>
          <a:p>
            <a:pPr marL="133350" lvl="0" indent="0" algn="l" rtl="0">
              <a:lnSpc>
                <a:spcPct val="115000"/>
              </a:lnSpc>
              <a:spcBef>
                <a:spcPts val="1000"/>
              </a:spcBef>
              <a:spcAft>
                <a:spcPts val="0"/>
              </a:spcAft>
              <a:buClr>
                <a:srgbClr val="222222"/>
              </a:buClr>
              <a:buSzPts val="2700"/>
              <a:buNone/>
            </a:pPr>
            <a:endParaRPr sz="2800" dirty="0">
              <a:solidFill>
                <a:srgbClr val="000000"/>
              </a:solidFill>
              <a:latin typeface="Arial"/>
              <a:ea typeface="Arial"/>
              <a:cs typeface="Arial"/>
              <a:sym typeface="Arial"/>
            </a:endParaRPr>
          </a:p>
          <a:p>
            <a:pPr marL="609600" lvl="0" indent="-304800" algn="l" rtl="0">
              <a:lnSpc>
                <a:spcPct val="115000"/>
              </a:lnSpc>
              <a:spcBef>
                <a:spcPts val="1000"/>
              </a:spcBef>
              <a:spcAft>
                <a:spcPts val="0"/>
              </a:spcAft>
              <a:buClr>
                <a:srgbClr val="222222"/>
              </a:buClr>
              <a:buSzPts val="2700"/>
              <a:buFont typeface="Arial"/>
              <a:buNone/>
            </a:pPr>
            <a:endParaRPr sz="2800" dirty="0">
              <a:solidFill>
                <a:srgbClr val="000000"/>
              </a:solidFill>
              <a:latin typeface="Arial"/>
              <a:ea typeface="Arial"/>
              <a:cs typeface="Arial"/>
              <a:sym typeface="Arial"/>
            </a:endParaRPr>
          </a:p>
          <a:p>
            <a:pPr marL="609600" lvl="0" indent="-304800" algn="l" rtl="0">
              <a:lnSpc>
                <a:spcPct val="115000"/>
              </a:lnSpc>
              <a:spcBef>
                <a:spcPts val="1000"/>
              </a:spcBef>
              <a:spcAft>
                <a:spcPts val="0"/>
              </a:spcAft>
              <a:buClr>
                <a:srgbClr val="222222"/>
              </a:buClr>
              <a:buSzPts val="2700"/>
              <a:buFont typeface="Arial"/>
              <a:buNone/>
            </a:pPr>
            <a:endParaRPr sz="2800" dirty="0">
              <a:solidFill>
                <a:srgbClr val="000000"/>
              </a:solidFill>
              <a:latin typeface="Arial"/>
              <a:ea typeface="Arial"/>
              <a:cs typeface="Arial"/>
              <a:sym typeface="Arial"/>
            </a:endParaRPr>
          </a:p>
        </p:txBody>
      </p:sp>
      <p:pic>
        <p:nvPicPr>
          <p:cNvPr id="182" name="Google Shape;182;p17"/>
          <p:cNvPicPr preferRelativeResize="0"/>
          <p:nvPr/>
        </p:nvPicPr>
        <p:blipFill rotWithShape="1">
          <a:blip r:embed="rId6">
            <a:alphaModFix/>
          </a:blip>
          <a:srcRect/>
          <a:stretch/>
        </p:blipFill>
        <p:spPr>
          <a:xfrm>
            <a:off x="9983033" y="-101600"/>
            <a:ext cx="2412166" cy="241216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74"/>
        <p:cNvGrpSpPr/>
        <p:nvPr/>
      </p:nvGrpSpPr>
      <p:grpSpPr>
        <a:xfrm>
          <a:off x="0" y="0"/>
          <a:ext cx="0" cy="0"/>
          <a:chOff x="0" y="0"/>
          <a:chExt cx="0" cy="0"/>
        </a:xfrm>
      </p:grpSpPr>
      <p:sp>
        <p:nvSpPr>
          <p:cNvPr id="75" name="Google Shape;75;p2"/>
          <p:cNvSpPr txBox="1">
            <a:spLocks noGrp="1"/>
          </p:cNvSpPr>
          <p:nvPr>
            <p:ph type="title"/>
          </p:nvPr>
        </p:nvSpPr>
        <p:spPr>
          <a:xfrm>
            <a:off x="337050" y="500392"/>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About EPN</a:t>
            </a:r>
            <a:endParaRPr sz="4700" b="1"/>
          </a:p>
        </p:txBody>
      </p:sp>
      <p:pic>
        <p:nvPicPr>
          <p:cNvPr id="76" name="Google Shape;76;p2"/>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77" name="Google Shape;77;p2"/>
          <p:cNvSpPr txBox="1"/>
          <p:nvPr/>
        </p:nvSpPr>
        <p:spPr>
          <a:xfrm>
            <a:off x="599900" y="2408014"/>
            <a:ext cx="10992200" cy="4480265"/>
          </a:xfrm>
          <a:prstGeom prst="rect">
            <a:avLst/>
          </a:prstGeom>
          <a:noFill/>
          <a:ln>
            <a:noFill/>
          </a:ln>
        </p:spPr>
        <p:txBody>
          <a:bodyPr spcFirstLastPara="1" wrap="square" lIns="91425" tIns="45700" rIns="91425" bIns="45700" anchor="t" anchorCtr="0">
            <a:spAutoFit/>
          </a:bodyPr>
          <a:lstStyle/>
          <a:p>
            <a:pPr marL="375920" marR="5080" lvl="0" indent="-363855" algn="l" rtl="0">
              <a:lnSpc>
                <a:spcPct val="138000"/>
              </a:lnSpc>
              <a:spcBef>
                <a:spcPts val="0"/>
              </a:spcBef>
              <a:spcAft>
                <a:spcPts val="0"/>
              </a:spcAft>
              <a:buClr>
                <a:srgbClr val="333E48"/>
              </a:buClr>
              <a:buSzPts val="3000"/>
              <a:buFont typeface="Arial"/>
              <a:buChar char="▪"/>
            </a:pPr>
            <a:r>
              <a:rPr lang="en-US" sz="3000" b="0" i="0" u="none" strike="noStrike" cap="none">
                <a:solidFill>
                  <a:srgbClr val="232333"/>
                </a:solidFill>
                <a:latin typeface="Arial"/>
                <a:ea typeface="Arial"/>
                <a:cs typeface="Arial"/>
                <a:sym typeface="Arial"/>
              </a:rPr>
              <a:t>The </a:t>
            </a:r>
            <a:r>
              <a:rPr lang="en-US" sz="3000" b="0" i="0" u="sng" strike="noStrike" cap="none">
                <a:solidFill>
                  <a:srgbClr val="0C5ADB"/>
                </a:solidFill>
                <a:latin typeface="Arial"/>
                <a:ea typeface="Arial"/>
                <a:cs typeface="Arial"/>
                <a:sym typeface="Arial"/>
                <a:hlinkClick r:id="rId4">
                  <a:extLst>
                    <a:ext uri="{A12FA001-AC4F-418D-AE19-62706E023703}">
                      <ahyp:hlinkClr xmlns:ahyp="http://schemas.microsoft.com/office/drawing/2018/hyperlinkcolor" val="tx"/>
                    </a:ext>
                  </a:extLst>
                </a:hlinkClick>
              </a:rPr>
              <a:t>Environmental Protection Network</a:t>
            </a:r>
            <a:r>
              <a:rPr lang="en-US" sz="3000" b="0" i="0" u="none" strike="noStrike" cap="none">
                <a:solidFill>
                  <a:srgbClr val="0C5ADB"/>
                </a:solidFill>
                <a:latin typeface="Arial"/>
                <a:ea typeface="Arial"/>
                <a:cs typeface="Arial"/>
                <a:sym typeface="Arial"/>
              </a:rPr>
              <a:t> </a:t>
            </a:r>
            <a:r>
              <a:rPr lang="en-US" sz="3000" b="0" i="0" u="none" strike="noStrike" cap="none">
                <a:solidFill>
                  <a:srgbClr val="232333"/>
                </a:solidFill>
                <a:latin typeface="Arial"/>
                <a:ea typeface="Arial"/>
                <a:cs typeface="Arial"/>
                <a:sym typeface="Arial"/>
              </a:rPr>
              <a:t>is a 501c3 nonproﬁt</a:t>
            </a:r>
            <a:endParaRPr sz="3000" b="0" i="0" u="none" strike="noStrike" cap="none">
              <a:solidFill>
                <a:srgbClr val="000000"/>
              </a:solidFill>
              <a:latin typeface="Arial"/>
              <a:ea typeface="Arial"/>
              <a:cs typeface="Arial"/>
              <a:sym typeface="Arial"/>
            </a:endParaRPr>
          </a:p>
          <a:p>
            <a:pPr marL="375920" marR="461644" lvl="0" indent="-363855" algn="l" rtl="0">
              <a:lnSpc>
                <a:spcPct val="138000"/>
              </a:lnSpc>
              <a:spcBef>
                <a:spcPts val="0"/>
              </a:spcBef>
              <a:spcAft>
                <a:spcPts val="0"/>
              </a:spcAft>
              <a:buClr>
                <a:srgbClr val="333E48"/>
              </a:buClr>
              <a:buSzPts val="3000"/>
              <a:buFont typeface="Arial"/>
              <a:buChar char="▪"/>
            </a:pPr>
            <a:r>
              <a:rPr lang="en-US" sz="3000" b="0" i="0" u="sng" strike="noStrike" cap="none">
                <a:solidFill>
                  <a:srgbClr val="0C5ADB"/>
                </a:solidFill>
                <a:latin typeface="Arial"/>
                <a:ea typeface="Arial"/>
                <a:cs typeface="Arial"/>
                <a:sym typeface="Arial"/>
                <a:hlinkClick r:id="rId5">
                  <a:extLst>
                    <a:ext uri="{A12FA001-AC4F-418D-AE19-62706E023703}">
                      <ahyp:hlinkClr xmlns:ahyp="http://schemas.microsoft.com/office/drawing/2018/hyperlinkcolor" val="tx"/>
                    </a:ext>
                  </a:extLst>
                </a:hlinkClick>
              </a:rPr>
              <a:t>Small staﬀ</a:t>
            </a:r>
            <a:r>
              <a:rPr lang="en-US" sz="3000" b="0" i="0" u="none" strike="noStrike" cap="none">
                <a:solidFill>
                  <a:srgbClr val="0C5ADB"/>
                </a:solidFill>
                <a:latin typeface="Arial"/>
                <a:ea typeface="Arial"/>
                <a:cs typeface="Arial"/>
                <a:sym typeface="Arial"/>
              </a:rPr>
              <a:t> </a:t>
            </a:r>
            <a:r>
              <a:rPr lang="en-US" sz="3000" b="0" i="0" u="none" strike="noStrike" cap="none">
                <a:solidFill>
                  <a:srgbClr val="232333"/>
                </a:solidFill>
                <a:latin typeface="Arial"/>
                <a:ea typeface="Arial"/>
                <a:cs typeface="Arial"/>
                <a:sym typeface="Arial"/>
              </a:rPr>
              <a:t>and over 650 EPA alumni across the country</a:t>
            </a:r>
            <a:endParaRPr sz="3000" b="0" i="0" u="none" strike="noStrike" cap="none">
              <a:solidFill>
                <a:srgbClr val="000000"/>
              </a:solidFill>
              <a:latin typeface="Arial"/>
              <a:ea typeface="Arial"/>
              <a:cs typeface="Arial"/>
              <a:sym typeface="Arial"/>
            </a:endParaRPr>
          </a:p>
          <a:p>
            <a:pPr marL="375920" marR="654685" lvl="0" indent="-363855" algn="l" rtl="0">
              <a:lnSpc>
                <a:spcPct val="138000"/>
              </a:lnSpc>
              <a:spcBef>
                <a:spcPts val="0"/>
              </a:spcBef>
              <a:spcAft>
                <a:spcPts val="0"/>
              </a:spcAft>
              <a:buClr>
                <a:srgbClr val="333E48"/>
              </a:buClr>
              <a:buSzPts val="3000"/>
              <a:buFont typeface="Arial"/>
              <a:buChar char="▪"/>
            </a:pPr>
            <a:r>
              <a:rPr lang="en-US" sz="3000" b="0" i="0" u="none" strike="noStrike" cap="none">
                <a:solidFill>
                  <a:srgbClr val="232333"/>
                </a:solidFill>
                <a:latin typeface="Arial"/>
                <a:ea typeface="Arial"/>
                <a:cs typeface="Arial"/>
                <a:sym typeface="Arial"/>
              </a:rPr>
              <a:t>Focused on building the capacity of environmental agencies and the communities they serve to truly address the most urgent health and environmental crises</a:t>
            </a:r>
            <a:endParaRPr sz="30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81"/>
        <p:cNvGrpSpPr/>
        <p:nvPr/>
      </p:nvGrpSpPr>
      <p:grpSpPr>
        <a:xfrm>
          <a:off x="0" y="0"/>
          <a:ext cx="0" cy="0"/>
          <a:chOff x="0" y="0"/>
          <a:chExt cx="0" cy="0"/>
        </a:xfrm>
      </p:grpSpPr>
      <p:sp>
        <p:nvSpPr>
          <p:cNvPr id="82" name="Google Shape;82;p3"/>
          <p:cNvSpPr txBox="1">
            <a:spLocks noGrp="1"/>
          </p:cNvSpPr>
          <p:nvPr>
            <p:ph type="title"/>
          </p:nvPr>
        </p:nvSpPr>
        <p:spPr>
          <a:xfrm>
            <a:off x="337050" y="962211"/>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EPN’s Pro Bono Technical Assistance</a:t>
            </a:r>
            <a:endParaRPr sz="4700" b="1"/>
          </a:p>
        </p:txBody>
      </p:sp>
      <p:pic>
        <p:nvPicPr>
          <p:cNvPr id="83" name="Google Shape;83;p3"/>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84" name="Google Shape;84;p3"/>
          <p:cNvSpPr txBox="1"/>
          <p:nvPr/>
        </p:nvSpPr>
        <p:spPr>
          <a:xfrm>
            <a:off x="599900" y="2550127"/>
            <a:ext cx="10992300" cy="3871789"/>
          </a:xfrm>
          <a:prstGeom prst="rect">
            <a:avLst/>
          </a:prstGeom>
          <a:noFill/>
          <a:ln>
            <a:noFill/>
          </a:ln>
        </p:spPr>
        <p:txBody>
          <a:bodyPr spcFirstLastPara="1" wrap="square" lIns="91425" tIns="45700" rIns="91425" bIns="45700" anchor="t" anchorCtr="0">
            <a:spAutoFit/>
          </a:bodyPr>
          <a:lstStyle/>
          <a:p>
            <a:pPr marL="375920" marR="0" lvl="0" indent="-363220" algn="l" rtl="0">
              <a:lnSpc>
                <a:spcPct val="100000"/>
              </a:lnSpc>
              <a:spcBef>
                <a:spcPts val="0"/>
              </a:spcBef>
              <a:spcAft>
                <a:spcPts val="600"/>
              </a:spcAft>
              <a:buClr>
                <a:srgbClr val="000000"/>
              </a:buClr>
              <a:buSzPts val="3000"/>
              <a:buFont typeface="Arial"/>
              <a:buChar char="▪"/>
            </a:pPr>
            <a:r>
              <a:rPr lang="en-US" sz="3000" b="0" i="0" u="none" strike="noStrike" cap="none" dirty="0">
                <a:solidFill>
                  <a:srgbClr val="000000"/>
                </a:solidFill>
                <a:latin typeface="Arial"/>
                <a:ea typeface="Arial"/>
                <a:cs typeface="Arial"/>
                <a:sym typeface="Arial"/>
              </a:rPr>
              <a:t>Launched 3 years ago</a:t>
            </a:r>
            <a:endParaRPr dirty="0"/>
          </a:p>
          <a:p>
            <a:pPr marL="375920" marR="5080" lvl="0" indent="-363855" algn="l" rtl="0">
              <a:lnSpc>
                <a:spcPct val="138000"/>
              </a:lnSpc>
              <a:spcBef>
                <a:spcPts val="0"/>
              </a:spcBef>
              <a:spcAft>
                <a:spcPts val="600"/>
              </a:spcAft>
              <a:buClr>
                <a:srgbClr val="000000"/>
              </a:buClr>
              <a:buSzPts val="3000"/>
              <a:buFont typeface="Arial"/>
              <a:buChar char="▪"/>
            </a:pPr>
            <a:r>
              <a:rPr lang="en-US" sz="3000" dirty="0"/>
              <a:t>Provide TA to disadvantaged communities, community-serving NGOs, and under-resourced agencies</a:t>
            </a:r>
            <a:endParaRPr dirty="0"/>
          </a:p>
          <a:p>
            <a:pPr marL="375920" marR="0" lvl="0" indent="-363220" algn="l" rtl="0">
              <a:lnSpc>
                <a:spcPct val="100000"/>
              </a:lnSpc>
              <a:spcBef>
                <a:spcPts val="0"/>
              </a:spcBef>
              <a:spcAft>
                <a:spcPts val="600"/>
              </a:spcAft>
              <a:buClr>
                <a:srgbClr val="000000"/>
              </a:buClr>
              <a:buSzPts val="3000"/>
              <a:buFont typeface="Arial"/>
              <a:buChar char="▪"/>
            </a:pPr>
            <a:r>
              <a:rPr lang="en-US" sz="3000" b="0" i="0" u="none" strike="noStrike" cap="none" dirty="0">
                <a:solidFill>
                  <a:srgbClr val="000000"/>
                </a:solidFill>
                <a:latin typeface="Arial"/>
                <a:ea typeface="Arial"/>
                <a:cs typeface="Arial"/>
                <a:sym typeface="Arial"/>
              </a:rPr>
              <a:t>Assisted over 1,000 requests</a:t>
            </a:r>
            <a:endParaRPr dirty="0"/>
          </a:p>
          <a:p>
            <a:pPr marL="375920" marR="294005" lvl="0" indent="-363855" algn="l" rtl="0">
              <a:lnSpc>
                <a:spcPct val="138000"/>
              </a:lnSpc>
              <a:spcBef>
                <a:spcPts val="0"/>
              </a:spcBef>
              <a:spcAft>
                <a:spcPts val="600"/>
              </a:spcAft>
              <a:buClr>
                <a:srgbClr val="000000"/>
              </a:buClr>
              <a:buSzPts val="3000"/>
              <a:buFont typeface="Arial"/>
              <a:buChar char="▪"/>
            </a:pPr>
            <a:r>
              <a:rPr lang="en-US" sz="3000" b="0" i="0" u="none" strike="noStrike" cap="none" dirty="0">
                <a:solidFill>
                  <a:srgbClr val="000000"/>
                </a:solidFill>
                <a:latin typeface="Arial"/>
                <a:ea typeface="Arial"/>
                <a:cs typeface="Arial"/>
                <a:sym typeface="Arial"/>
              </a:rPr>
              <a:t>Helped communities raise over $530 million in federal funding</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88"/>
        <p:cNvGrpSpPr/>
        <p:nvPr/>
      </p:nvGrpSpPr>
      <p:grpSpPr>
        <a:xfrm>
          <a:off x="0" y="0"/>
          <a:ext cx="0" cy="0"/>
          <a:chOff x="0" y="0"/>
          <a:chExt cx="0" cy="0"/>
        </a:xfrm>
      </p:grpSpPr>
      <p:sp>
        <p:nvSpPr>
          <p:cNvPr id="89" name="Google Shape;89;p4"/>
          <p:cNvSpPr txBox="1">
            <a:spLocks noGrp="1"/>
          </p:cNvSpPr>
          <p:nvPr>
            <p:ph type="title"/>
          </p:nvPr>
        </p:nvSpPr>
        <p:spPr>
          <a:xfrm>
            <a:off x="337050" y="500392"/>
            <a:ext cx="10161300" cy="1365478"/>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a:t>
            </a:r>
            <a:br>
              <a:rPr lang="en-US" sz="4700" b="1"/>
            </a:br>
            <a:br>
              <a:rPr lang="en-US" sz="4700" b="1"/>
            </a:br>
            <a:br>
              <a:rPr lang="en-US" sz="4700" b="1"/>
            </a:br>
            <a:br>
              <a:rPr lang="en-US" sz="4700" b="1"/>
            </a:br>
            <a:r>
              <a:rPr lang="en-US" sz="4700" b="1"/>
              <a:t>EPN’s Pro Bono Technical Assistance</a:t>
            </a:r>
            <a:endParaRPr/>
          </a:p>
        </p:txBody>
      </p:sp>
      <p:pic>
        <p:nvPicPr>
          <p:cNvPr id="90" name="Google Shape;90;p4"/>
          <p:cNvPicPr preferRelativeResize="0"/>
          <p:nvPr/>
        </p:nvPicPr>
        <p:blipFill rotWithShape="1">
          <a:blip r:embed="rId3">
            <a:alphaModFix/>
          </a:blip>
          <a:srcRect/>
          <a:stretch/>
        </p:blipFill>
        <p:spPr>
          <a:xfrm>
            <a:off x="9983033" y="-101600"/>
            <a:ext cx="2412166" cy="2412166"/>
          </a:xfrm>
          <a:prstGeom prst="rect">
            <a:avLst/>
          </a:prstGeom>
          <a:noFill/>
          <a:ln>
            <a:noFill/>
          </a:ln>
        </p:spPr>
      </p:pic>
      <p:pic>
        <p:nvPicPr>
          <p:cNvPr id="91" name="Google Shape;91;p4"/>
          <p:cNvPicPr preferRelativeResize="0"/>
          <p:nvPr/>
        </p:nvPicPr>
        <p:blipFill rotWithShape="1">
          <a:blip r:embed="rId4">
            <a:alphaModFix/>
          </a:blip>
          <a:srcRect/>
          <a:stretch/>
        </p:blipFill>
        <p:spPr>
          <a:xfrm>
            <a:off x="2759796" y="2323429"/>
            <a:ext cx="6116350" cy="444063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95"/>
        <p:cNvGrpSpPr/>
        <p:nvPr/>
      </p:nvGrpSpPr>
      <p:grpSpPr>
        <a:xfrm>
          <a:off x="0" y="0"/>
          <a:ext cx="0" cy="0"/>
          <a:chOff x="0" y="0"/>
          <a:chExt cx="0" cy="0"/>
        </a:xfrm>
      </p:grpSpPr>
      <p:sp>
        <p:nvSpPr>
          <p:cNvPr id="96" name="Google Shape;96;p5"/>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Relationship with TRC</a:t>
            </a:r>
            <a:endParaRPr sz="4700" b="1"/>
          </a:p>
        </p:txBody>
      </p:sp>
      <p:pic>
        <p:nvPicPr>
          <p:cNvPr id="97" name="Google Shape;97;p5"/>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98" name="Google Shape;98;p5"/>
          <p:cNvSpPr txBox="1"/>
          <p:nvPr/>
        </p:nvSpPr>
        <p:spPr>
          <a:xfrm>
            <a:off x="599900" y="2315654"/>
            <a:ext cx="10992200" cy="4302203"/>
          </a:xfrm>
          <a:prstGeom prst="rect">
            <a:avLst/>
          </a:prstGeom>
          <a:noFill/>
          <a:ln>
            <a:noFill/>
          </a:ln>
        </p:spPr>
        <p:txBody>
          <a:bodyPr spcFirstLastPara="1" wrap="square" lIns="91425" tIns="45700" rIns="91425" bIns="45700" anchor="t" anchorCtr="0">
            <a:spAutoFit/>
          </a:bodyPr>
          <a:lstStyle/>
          <a:p>
            <a:pPr marL="375920" marR="5080" lvl="0" indent="-363855" algn="l" rtl="0">
              <a:lnSpc>
                <a:spcPct val="138000"/>
              </a:lnSpc>
              <a:spcBef>
                <a:spcPts val="0"/>
              </a:spcBef>
              <a:spcAft>
                <a:spcPts val="0"/>
              </a:spcAft>
              <a:buClr>
                <a:srgbClr val="000000"/>
              </a:buClr>
              <a:buSzPts val="2800"/>
              <a:buFont typeface="Arial"/>
              <a:buChar char="▪"/>
            </a:pPr>
            <a:r>
              <a:rPr lang="en-US" sz="2800" b="0" i="0" u="none" strike="noStrike" cap="none" dirty="0">
                <a:solidFill>
                  <a:srgbClr val="000000"/>
                </a:solidFill>
                <a:latin typeface="Arial"/>
                <a:ea typeface="Arial"/>
                <a:cs typeface="Arial"/>
                <a:sym typeface="Arial"/>
              </a:rPr>
              <a:t>EPN gets most of its funding from private foundations, and about 10% from </a:t>
            </a:r>
            <a:r>
              <a:rPr lang="en-US" sz="2800" b="0" i="0" u="sng" strike="noStrike" cap="none" dirty="0">
                <a:solidFill>
                  <a:srgbClr val="0C5ADB"/>
                </a:solidFill>
                <a:latin typeface="Arial"/>
                <a:ea typeface="Arial"/>
                <a:cs typeface="Arial"/>
                <a:sym typeface="Arial"/>
                <a:hlinkClick r:id="rId4">
                  <a:extLst>
                    <a:ext uri="{A12FA001-AC4F-418D-AE19-62706E023703}">
                      <ahyp:hlinkClr xmlns:ahyp="http://schemas.microsoft.com/office/drawing/2018/hyperlinkcolor" val="tx"/>
                    </a:ext>
                  </a:extLst>
                </a:hlinkClick>
              </a:rPr>
              <a:t>TCTACs</a:t>
            </a:r>
            <a:endParaRPr dirty="0"/>
          </a:p>
          <a:p>
            <a:pPr marL="375920" marR="551815" lvl="0" indent="-363855" algn="l" rtl="0">
              <a:lnSpc>
                <a:spcPct val="138000"/>
              </a:lnSpc>
              <a:spcBef>
                <a:spcPts val="0"/>
              </a:spcBef>
              <a:spcAft>
                <a:spcPts val="0"/>
              </a:spcAft>
              <a:buClr>
                <a:srgbClr val="000000"/>
              </a:buClr>
              <a:buSzPts val="2800"/>
              <a:buFont typeface="Arial"/>
              <a:buChar char="▪"/>
            </a:pPr>
            <a:r>
              <a:rPr lang="en-US" sz="2800" b="0" i="0" u="none" strike="noStrike" cap="none" dirty="0">
                <a:solidFill>
                  <a:srgbClr val="000000"/>
                </a:solidFill>
                <a:latin typeface="Arial"/>
                <a:ea typeface="Arial"/>
                <a:cs typeface="Arial"/>
                <a:sym typeface="Arial"/>
              </a:rPr>
              <a:t>Using foundation funding, hired </a:t>
            </a:r>
            <a:r>
              <a:rPr lang="en-US" sz="2800" b="0" i="0" u="sng" strike="noStrike" cap="none" dirty="0">
                <a:solidFill>
                  <a:srgbClr val="0C5ADB"/>
                </a:solidFill>
                <a:latin typeface="Arial"/>
                <a:ea typeface="Arial"/>
                <a:cs typeface="Arial"/>
                <a:sym typeface="Arial"/>
                <a:hlinkClick r:id="rId5">
                  <a:extLst>
                    <a:ext uri="{A12FA001-AC4F-418D-AE19-62706E023703}">
                      <ahyp:hlinkClr xmlns:ahyp="http://schemas.microsoft.com/office/drawing/2018/hyperlinkcolor" val="tx"/>
                    </a:ext>
                  </a:extLst>
                </a:hlinkClick>
              </a:rPr>
              <a:t>TRC</a:t>
            </a:r>
            <a:r>
              <a:rPr lang="en-US" sz="2800" b="0" i="0" u="none" strike="noStrike" cap="none" dirty="0">
                <a:solidFill>
                  <a:srgbClr val="1155CC"/>
                </a:solidFill>
                <a:latin typeface="Arial"/>
                <a:ea typeface="Arial"/>
                <a:cs typeface="Arial"/>
                <a:sym typeface="Arial"/>
              </a:rPr>
              <a:t> </a:t>
            </a:r>
            <a:r>
              <a:rPr lang="en-US" sz="2800" b="0" i="0" u="none" strike="noStrike" cap="none" dirty="0">
                <a:solidFill>
                  <a:srgbClr val="000000"/>
                </a:solidFill>
                <a:latin typeface="Arial"/>
                <a:ea typeface="Arial"/>
                <a:cs typeface="Arial"/>
                <a:sym typeface="Arial"/>
              </a:rPr>
              <a:t>to assist SFA selectees reach agreement with EPA:</a:t>
            </a:r>
            <a:endParaRPr dirty="0"/>
          </a:p>
          <a:p>
            <a:pPr marL="386715" marR="0" lvl="0" indent="0" algn="l" rtl="0">
              <a:lnSpc>
                <a:spcPct val="100000"/>
              </a:lnSpc>
              <a:spcBef>
                <a:spcPts val="1365"/>
              </a:spcBef>
              <a:spcAft>
                <a:spcPts val="0"/>
              </a:spcAft>
              <a:buNone/>
            </a:pPr>
            <a:r>
              <a:rPr lang="en-US" sz="2800" b="0" i="0" u="none" strike="noStrike" cap="none" dirty="0">
                <a:solidFill>
                  <a:srgbClr val="000000"/>
                </a:solidFill>
                <a:latin typeface="Arial"/>
                <a:ea typeface="Arial"/>
                <a:cs typeface="Arial"/>
                <a:sym typeface="Arial"/>
              </a:rPr>
              <a:t>−	</a:t>
            </a:r>
            <a:r>
              <a:rPr lang="en-US" sz="2800" b="0" i="0" u="sng" strike="noStrike" cap="none" dirty="0">
                <a:solidFill>
                  <a:srgbClr val="0C5ADB"/>
                </a:solidFill>
                <a:latin typeface="Arial"/>
                <a:ea typeface="Arial"/>
                <a:cs typeface="Arial"/>
                <a:sym typeface="Arial"/>
                <a:hlinkClick r:id="rId6">
                  <a:extLst>
                    <a:ext uri="{A12FA001-AC4F-418D-AE19-62706E023703}">
                      <ahyp:hlinkClr xmlns:ahyp="http://schemas.microsoft.com/office/drawing/2018/hyperlinkcolor" val="tx"/>
                    </a:ext>
                  </a:extLst>
                </a:hlinkClick>
              </a:rPr>
              <a:t>Pre-Award Introduction/Checklist and Resources</a:t>
            </a:r>
            <a:endParaRPr sz="2800" b="0" i="0" u="sng" strike="noStrike" cap="none" dirty="0">
              <a:solidFill>
                <a:srgbClr val="0C5ADB"/>
              </a:solidFill>
              <a:latin typeface="Arial"/>
              <a:ea typeface="Arial"/>
              <a:cs typeface="Arial"/>
              <a:sym typeface="Arial"/>
              <a:hlinkClick r:id="rId7">
                <a:extLst>
                  <a:ext uri="{A12FA001-AC4F-418D-AE19-62706E023703}">
                    <ahyp:hlinkClr xmlns:ahyp="http://schemas.microsoft.com/office/drawing/2018/hyperlinkcolor" val="tx"/>
                  </a:ext>
                </a:extLst>
              </a:hlinkClick>
            </a:endParaRPr>
          </a:p>
          <a:p>
            <a:pPr marL="386715" marR="0" lvl="0" indent="0" algn="l" rtl="0">
              <a:lnSpc>
                <a:spcPct val="100000"/>
              </a:lnSpc>
              <a:spcBef>
                <a:spcPts val="1370"/>
              </a:spcBef>
              <a:spcAft>
                <a:spcPts val="0"/>
              </a:spcAft>
              <a:buNone/>
            </a:pPr>
            <a:r>
              <a:rPr lang="en-US" sz="2800" b="0" i="0" u="none" strike="noStrike" cap="none" dirty="0">
                <a:solidFill>
                  <a:srgbClr val="000000"/>
                </a:solidFill>
                <a:latin typeface="Arial"/>
                <a:ea typeface="Arial"/>
                <a:cs typeface="Arial"/>
                <a:sym typeface="Arial"/>
              </a:rPr>
              <a:t>−	Webinars and Oﬃce Hours</a:t>
            </a:r>
            <a:endParaRPr dirty="0"/>
          </a:p>
          <a:p>
            <a:pPr marL="386715" marR="0" lvl="0" indent="0" algn="l" rtl="0">
              <a:lnSpc>
                <a:spcPct val="100000"/>
              </a:lnSpc>
              <a:spcBef>
                <a:spcPts val="1370"/>
              </a:spcBef>
              <a:spcAft>
                <a:spcPts val="0"/>
              </a:spcAft>
              <a:buNone/>
            </a:pPr>
            <a:r>
              <a:rPr lang="en-US" sz="2800" b="0" i="0" u="none" strike="noStrike" cap="none" dirty="0">
                <a:solidFill>
                  <a:srgbClr val="000000"/>
                </a:solidFill>
                <a:latin typeface="Arial"/>
                <a:ea typeface="Arial"/>
                <a:cs typeface="Arial"/>
                <a:sym typeface="Arial"/>
              </a:rPr>
              <a:t>−	1:1 support: </a:t>
            </a:r>
            <a:r>
              <a:rPr lang="en-US" sz="2800" b="0" i="0" u="sng" strike="noStrike" cap="none" dirty="0">
                <a:solidFill>
                  <a:srgbClr val="0C5ADB"/>
                </a:solidFill>
                <a:latin typeface="Arial"/>
                <a:ea typeface="Arial"/>
                <a:cs typeface="Arial"/>
                <a:sym typeface="Arial"/>
                <a:hlinkClick r:id="rId8">
                  <a:extLst>
                    <a:ext uri="{A12FA001-AC4F-418D-AE19-62706E023703}">
                      <ahyp:hlinkClr xmlns:ahyp="http://schemas.microsoft.com/office/drawing/2018/hyperlinkcolor" val="tx"/>
                    </a:ext>
                  </a:extLst>
                </a:hlinkClick>
              </a:rPr>
              <a:t>epa-support@trccompanies.com</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02"/>
        <p:cNvGrpSpPr/>
        <p:nvPr/>
      </p:nvGrpSpPr>
      <p:grpSpPr>
        <a:xfrm>
          <a:off x="0" y="0"/>
          <a:ext cx="0" cy="0"/>
          <a:chOff x="0" y="0"/>
          <a:chExt cx="0" cy="0"/>
        </a:xfrm>
      </p:grpSpPr>
      <p:sp>
        <p:nvSpPr>
          <p:cNvPr id="103" name="Google Shape;103;p6"/>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Workshop Agenda</a:t>
            </a:r>
            <a:endParaRPr sz="4700" b="1"/>
          </a:p>
        </p:txBody>
      </p:sp>
      <p:pic>
        <p:nvPicPr>
          <p:cNvPr id="104" name="Google Shape;104;p6"/>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05" name="Google Shape;105;p6"/>
          <p:cNvSpPr txBox="1"/>
          <p:nvPr/>
        </p:nvSpPr>
        <p:spPr>
          <a:xfrm>
            <a:off x="599900" y="2987851"/>
            <a:ext cx="10992200" cy="3414846"/>
          </a:xfrm>
          <a:prstGeom prst="rect">
            <a:avLst/>
          </a:prstGeom>
          <a:noFill/>
          <a:ln>
            <a:noFill/>
          </a:ln>
        </p:spPr>
        <p:txBody>
          <a:bodyPr spcFirstLastPara="1" wrap="square" lIns="91425" tIns="45700" rIns="91425" bIns="45700" anchor="t" anchorCtr="0">
            <a:spAutoFit/>
          </a:bodyPr>
          <a:lstStyle/>
          <a:p>
            <a:pPr marL="200025" marR="0" lvl="0" indent="-203200" algn="l" rtl="0">
              <a:lnSpc>
                <a:spcPct val="100000"/>
              </a:lnSpc>
              <a:spcBef>
                <a:spcPts val="0"/>
              </a:spcBef>
              <a:spcAft>
                <a:spcPts val="0"/>
              </a:spcAft>
              <a:buClr>
                <a:srgbClr val="000000"/>
              </a:buClr>
              <a:buSzPts val="3200"/>
              <a:buFont typeface="Arial"/>
              <a:buChar char="▪"/>
            </a:pPr>
            <a:r>
              <a:rPr lang="en-US" sz="3200" b="0" i="0" u="none" strike="noStrike" cap="none">
                <a:solidFill>
                  <a:srgbClr val="333E48"/>
                </a:solidFill>
                <a:latin typeface="Arial"/>
                <a:ea typeface="Arial"/>
                <a:cs typeface="Arial"/>
                <a:sym typeface="Arial"/>
              </a:rPr>
              <a:t>Welcome and Introductions</a:t>
            </a:r>
            <a:endParaRPr sz="3200" b="0" i="0" u="none" strike="noStrike" cap="none">
              <a:solidFill>
                <a:srgbClr val="000000"/>
              </a:solidFill>
              <a:latin typeface="Arial"/>
              <a:ea typeface="Arial"/>
              <a:cs typeface="Arial"/>
              <a:sym typeface="Arial"/>
            </a:endParaRPr>
          </a:p>
          <a:p>
            <a:pPr marL="0" marR="0" lvl="0" indent="0" algn="l" rtl="0">
              <a:lnSpc>
                <a:spcPct val="100000"/>
              </a:lnSpc>
              <a:spcBef>
                <a:spcPts val="1110"/>
              </a:spcBef>
              <a:spcAft>
                <a:spcPts val="0"/>
              </a:spcAft>
              <a:buClr>
                <a:srgbClr val="333E48"/>
              </a:buClr>
              <a:buSzPts val="3200"/>
              <a:buFont typeface="Arial"/>
              <a:buNone/>
            </a:pPr>
            <a:endParaRPr sz="3200" b="0" i="0" u="none" strike="noStrike" cap="none">
              <a:solidFill>
                <a:srgbClr val="000000"/>
              </a:solidFill>
              <a:latin typeface="Arial"/>
              <a:ea typeface="Arial"/>
              <a:cs typeface="Arial"/>
              <a:sym typeface="Arial"/>
            </a:endParaRPr>
          </a:p>
          <a:p>
            <a:pPr marL="200025" marR="0" lvl="0" indent="-203200" algn="l" rtl="0">
              <a:lnSpc>
                <a:spcPct val="100000"/>
              </a:lnSpc>
              <a:spcBef>
                <a:spcPts val="0"/>
              </a:spcBef>
              <a:spcAft>
                <a:spcPts val="0"/>
              </a:spcAft>
              <a:buClr>
                <a:srgbClr val="000000"/>
              </a:buClr>
              <a:buSzPts val="3200"/>
              <a:buFont typeface="Arial"/>
              <a:buChar char="▪"/>
            </a:pPr>
            <a:r>
              <a:rPr lang="en-US" sz="3200" b="0" i="0" u="none" strike="noStrike" cap="none">
                <a:solidFill>
                  <a:srgbClr val="333E48"/>
                </a:solidFill>
                <a:latin typeface="Arial"/>
                <a:ea typeface="Arial"/>
                <a:cs typeface="Arial"/>
                <a:sym typeface="Arial"/>
              </a:rPr>
              <a:t>Review Pre-Award Introduction and Checklist</a:t>
            </a:r>
            <a:endParaRPr sz="3200" b="0" i="0" u="none" strike="noStrike" cap="none">
              <a:solidFill>
                <a:srgbClr val="000000"/>
              </a:solidFill>
              <a:latin typeface="Arial"/>
              <a:ea typeface="Arial"/>
              <a:cs typeface="Arial"/>
              <a:sym typeface="Arial"/>
            </a:endParaRPr>
          </a:p>
          <a:p>
            <a:pPr marL="0" marR="0" lvl="0" indent="0" algn="l" rtl="0">
              <a:lnSpc>
                <a:spcPct val="100000"/>
              </a:lnSpc>
              <a:spcBef>
                <a:spcPts val="1110"/>
              </a:spcBef>
              <a:spcAft>
                <a:spcPts val="0"/>
              </a:spcAft>
              <a:buNone/>
            </a:pPr>
            <a:endParaRPr sz="3200" b="0" i="0" u="none" strike="noStrike" cap="none">
              <a:solidFill>
                <a:srgbClr val="000000"/>
              </a:solidFill>
              <a:latin typeface="Arial"/>
              <a:ea typeface="Arial"/>
              <a:cs typeface="Arial"/>
              <a:sym typeface="Arial"/>
            </a:endParaRPr>
          </a:p>
          <a:p>
            <a:pPr marL="200025" marR="0" lvl="0" indent="-203200" algn="l" rtl="0">
              <a:lnSpc>
                <a:spcPct val="100000"/>
              </a:lnSpc>
              <a:spcBef>
                <a:spcPts val="0"/>
              </a:spcBef>
              <a:spcAft>
                <a:spcPts val="0"/>
              </a:spcAft>
              <a:buClr>
                <a:srgbClr val="000000"/>
              </a:buClr>
              <a:buSzPts val="3200"/>
              <a:buFont typeface="Arial"/>
              <a:buChar char="▪"/>
            </a:pPr>
            <a:r>
              <a:rPr lang="en-US" sz="3200" b="0" i="0" u="none" strike="noStrike" cap="none">
                <a:solidFill>
                  <a:srgbClr val="333E48"/>
                </a:solidFill>
                <a:latin typeface="Arial"/>
                <a:ea typeface="Arial"/>
                <a:cs typeface="Arial"/>
                <a:sym typeface="Arial"/>
              </a:rPr>
              <a:t>Questions and Answers</a:t>
            </a:r>
            <a:endParaRPr sz="3200" b="0" i="0" u="none" strike="noStrike" cap="none">
              <a:solidFill>
                <a:srgbClr val="000000"/>
              </a:solidFill>
              <a:latin typeface="Arial"/>
              <a:ea typeface="Arial"/>
              <a:cs typeface="Arial"/>
              <a:sym typeface="Arial"/>
            </a:endParaRPr>
          </a:p>
          <a:p>
            <a:pPr marL="375920" marR="5080" lvl="0" indent="-173355" algn="l" rtl="0">
              <a:lnSpc>
                <a:spcPct val="138000"/>
              </a:lnSpc>
              <a:spcBef>
                <a:spcPts val="100"/>
              </a:spcBef>
              <a:spcAft>
                <a:spcPts val="0"/>
              </a:spcAft>
              <a:buClr>
                <a:srgbClr val="000000"/>
              </a:buClr>
              <a:buSzPts val="3000"/>
              <a:buFont typeface="Arial"/>
              <a:buNone/>
            </a:pPr>
            <a:endParaRPr sz="3000" b="0" i="0" u="sng" strike="noStrike" cap="none">
              <a:solidFill>
                <a:srgbClr val="1155CC"/>
              </a:solidFill>
              <a:latin typeface="Arial"/>
              <a:ea typeface="Arial"/>
              <a:cs typeface="Arial"/>
              <a:sym typeface="Arial"/>
              <a:hlinkClick r:id="rId4">
                <a:extLst>
                  <a:ext uri="{A12FA001-AC4F-418D-AE19-62706E023703}">
                    <ahyp:hlinkClr xmlns:ahyp="http://schemas.microsoft.com/office/drawing/2018/hyperlinkcolor" val="tx"/>
                  </a:ext>
                </a:extLst>
              </a:hlinkClic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09"/>
        <p:cNvGrpSpPr/>
        <p:nvPr/>
      </p:nvGrpSpPr>
      <p:grpSpPr>
        <a:xfrm>
          <a:off x="0" y="0"/>
          <a:ext cx="0" cy="0"/>
          <a:chOff x="0" y="0"/>
          <a:chExt cx="0" cy="0"/>
        </a:xfrm>
      </p:grpSpPr>
      <p:sp>
        <p:nvSpPr>
          <p:cNvPr id="110" name="Google Shape;110;p7"/>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11" name="Google Shape;111;p7"/>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12" name="Google Shape;112;p7"/>
          <p:cNvSpPr txBox="1"/>
          <p:nvPr/>
        </p:nvSpPr>
        <p:spPr>
          <a:xfrm>
            <a:off x="599900" y="2692287"/>
            <a:ext cx="10992300" cy="296077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sng" strike="noStrike" cap="none" dirty="0">
                <a:solidFill>
                  <a:srgbClr val="0070C0"/>
                </a:solidFill>
                <a:latin typeface="Arial"/>
                <a:ea typeface="Arial"/>
                <a:cs typeface="Arial"/>
                <a:sym typeface="Arial"/>
                <a:hlinkClick r:id="rId4">
                  <a:extLst>
                    <a:ext uri="{A12FA001-AC4F-418D-AE19-62706E023703}">
                      <ahyp:hlinkClr xmlns:ahyp="http://schemas.microsoft.com/office/drawing/2018/hyperlinkcolor" val="tx"/>
                    </a:ext>
                  </a:extLst>
                </a:hlinkClick>
              </a:rPr>
              <a:t>Solar for All Pre-Award Checklist and Introduction</a:t>
            </a:r>
            <a:endParaRPr sz="3200" b="0" i="0" u="none" strike="noStrike" cap="none" dirty="0">
              <a:solidFill>
                <a:srgbClr val="0070C0"/>
              </a:solidFill>
              <a:latin typeface="Arial"/>
              <a:ea typeface="Arial"/>
              <a:cs typeface="Arial"/>
              <a:sym typeface="Arial"/>
            </a:endParaRPr>
          </a:p>
          <a:p>
            <a:pPr marL="571500" marR="0" lvl="0" indent="-571500" algn="l" rtl="0">
              <a:lnSpc>
                <a:spcPct val="100000"/>
              </a:lnSpc>
              <a:spcBef>
                <a:spcPts val="2910"/>
              </a:spcBef>
              <a:spcAft>
                <a:spcPts val="0"/>
              </a:spcAft>
              <a:buFont typeface="Arial" panose="020B0604020202020204" pitchFamily="34" charset="0"/>
              <a:buChar char="•"/>
            </a:pPr>
            <a:r>
              <a:rPr lang="en-US" sz="4000" b="0" i="0" u="none" strike="noStrike" cap="none" dirty="0">
                <a:solidFill>
                  <a:srgbClr val="1F1F1F"/>
                </a:solidFill>
                <a:latin typeface="Arial"/>
                <a:ea typeface="Arial"/>
                <a:cs typeface="Arial"/>
                <a:sym typeface="Arial"/>
              </a:rPr>
              <a:t>Finalize workplans and budgets by 12/31/24</a:t>
            </a:r>
            <a:endParaRPr sz="4000" dirty="0"/>
          </a:p>
          <a:p>
            <a:pPr marL="375920" marR="5080" lvl="0" indent="-173355" algn="l" rtl="0">
              <a:lnSpc>
                <a:spcPct val="138000"/>
              </a:lnSpc>
              <a:spcBef>
                <a:spcPts val="100"/>
              </a:spcBef>
              <a:spcAft>
                <a:spcPts val="0"/>
              </a:spcAft>
              <a:buClr>
                <a:srgbClr val="000000"/>
              </a:buClr>
              <a:buSzPts val="3000"/>
              <a:buFont typeface="Arial"/>
              <a:buNone/>
            </a:pPr>
            <a:endParaRPr sz="3000" b="0" i="0" u="sng" strike="noStrike" cap="none" dirty="0">
              <a:solidFill>
                <a:srgbClr val="1155CC"/>
              </a:solidFill>
              <a:latin typeface="Arial"/>
              <a:ea typeface="Arial"/>
              <a:cs typeface="Arial"/>
              <a:sym typeface="Arial"/>
              <a:hlinkClick r:id="rId5">
                <a:extLst>
                  <a:ext uri="{A12FA001-AC4F-418D-AE19-62706E023703}">
                    <ahyp:hlinkClr xmlns:ahyp="http://schemas.microsoft.com/office/drawing/2018/hyperlinkcolor" val="tx"/>
                  </a:ext>
                </a:extLst>
              </a:hlinkClic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16"/>
        <p:cNvGrpSpPr/>
        <p:nvPr/>
      </p:nvGrpSpPr>
      <p:grpSpPr>
        <a:xfrm>
          <a:off x="0" y="0"/>
          <a:ext cx="0" cy="0"/>
          <a:chOff x="0" y="0"/>
          <a:chExt cx="0" cy="0"/>
        </a:xfrm>
      </p:grpSpPr>
      <p:sp>
        <p:nvSpPr>
          <p:cNvPr id="117" name="Google Shape;117;p8"/>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18" name="Google Shape;118;p8"/>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19" name="Google Shape;119;p8"/>
          <p:cNvSpPr txBox="1"/>
          <p:nvPr/>
        </p:nvSpPr>
        <p:spPr>
          <a:xfrm>
            <a:off x="599900" y="2692287"/>
            <a:ext cx="10992300" cy="373944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dirty="0">
                <a:solidFill>
                  <a:srgbClr val="1F1F1F"/>
                </a:solidFill>
                <a:latin typeface="Arial"/>
                <a:ea typeface="Arial"/>
                <a:cs typeface="Arial"/>
                <a:sym typeface="Arial"/>
              </a:rPr>
              <a:t>Step 1: Set up internal grant management processes for EPA compliance</a:t>
            </a:r>
            <a:endParaRPr dirty="0"/>
          </a:p>
          <a:p>
            <a:pPr marL="571500" marR="0" lvl="0" indent="-571500" algn="l" rtl="0">
              <a:lnSpc>
                <a:spcPct val="100000"/>
              </a:lnSpc>
              <a:spcBef>
                <a:spcPts val="1800"/>
              </a:spcBef>
              <a:spcAft>
                <a:spcPts val="0"/>
              </a:spcAft>
              <a:buClr>
                <a:srgbClr val="333E48"/>
              </a:buClr>
              <a:buSzPts val="3200"/>
              <a:buFont typeface="Arial"/>
              <a:buChar char="•"/>
            </a:pPr>
            <a:r>
              <a:rPr lang="en-US" sz="2800" b="0" i="0" u="none" strike="noStrike" cap="none" dirty="0">
                <a:solidFill>
                  <a:srgbClr val="1F1F1F"/>
                </a:solidFill>
                <a:latin typeface="Arial"/>
                <a:ea typeface="Arial"/>
                <a:cs typeface="Arial"/>
                <a:sym typeface="Arial"/>
              </a:rPr>
              <a:t>Start any legal or organizational approvals to avoid </a:t>
            </a:r>
            <a:r>
              <a:rPr lang="en-US" sz="2800" b="0" i="0" u="none" strike="noStrike" cap="none" dirty="0">
                <a:solidFill>
                  <a:srgbClr val="000000"/>
                </a:solidFill>
                <a:latin typeface="Arial"/>
                <a:ea typeface="Arial"/>
                <a:cs typeface="Arial"/>
                <a:sym typeface="Arial"/>
              </a:rPr>
              <a:t>delays</a:t>
            </a:r>
            <a:endParaRPr sz="2800" dirty="0"/>
          </a:p>
          <a:p>
            <a:pPr marL="571500" marR="0" lvl="0" indent="-571500" algn="l" rtl="0">
              <a:lnSpc>
                <a:spcPct val="100000"/>
              </a:lnSpc>
              <a:spcBef>
                <a:spcPts val="1800"/>
              </a:spcBef>
              <a:spcAft>
                <a:spcPts val="0"/>
              </a:spcAft>
              <a:buClr>
                <a:srgbClr val="333E48"/>
              </a:buClr>
              <a:buSzPts val="3200"/>
              <a:buFont typeface="Arial"/>
              <a:buChar char="•"/>
            </a:pPr>
            <a:r>
              <a:rPr lang="en-US" sz="2800" b="0" i="0" u="none" strike="noStrike" cap="none" dirty="0">
                <a:solidFill>
                  <a:srgbClr val="000000"/>
                </a:solidFill>
                <a:latin typeface="Arial"/>
                <a:ea typeface="Arial"/>
                <a:cs typeface="Arial"/>
                <a:sym typeface="Arial"/>
              </a:rPr>
              <a:t>Finalize project team</a:t>
            </a:r>
          </a:p>
          <a:p>
            <a:pPr marL="571500" marR="0" lvl="0" indent="-571500" algn="l" rtl="0">
              <a:lnSpc>
                <a:spcPct val="100000"/>
              </a:lnSpc>
              <a:spcBef>
                <a:spcPts val="1800"/>
              </a:spcBef>
              <a:spcAft>
                <a:spcPts val="0"/>
              </a:spcAft>
              <a:buClr>
                <a:srgbClr val="333E48"/>
              </a:buClr>
              <a:buSzPts val="3200"/>
              <a:buFont typeface="Arial"/>
              <a:buChar char="•"/>
            </a:pPr>
            <a:r>
              <a:rPr lang="en-US" sz="2800" dirty="0"/>
              <a:t>Develop workplan, finance and accounting system, reporting protocols</a:t>
            </a:r>
            <a:endParaRPr sz="2800" b="0" i="0" u="sng" strike="noStrike" cap="none" dirty="0">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270B7"/>
        </a:solidFill>
        <a:effectLst/>
      </p:bgPr>
    </p:bg>
    <p:spTree>
      <p:nvGrpSpPr>
        <p:cNvPr id="1" name="Shape 123"/>
        <p:cNvGrpSpPr/>
        <p:nvPr/>
      </p:nvGrpSpPr>
      <p:grpSpPr>
        <a:xfrm>
          <a:off x="0" y="0"/>
          <a:ext cx="0" cy="0"/>
          <a:chOff x="0" y="0"/>
          <a:chExt cx="0" cy="0"/>
        </a:xfrm>
      </p:grpSpPr>
      <p:sp>
        <p:nvSpPr>
          <p:cNvPr id="124" name="Google Shape;124;p9"/>
          <p:cNvSpPr txBox="1">
            <a:spLocks noGrp="1"/>
          </p:cNvSpPr>
          <p:nvPr>
            <p:ph type="title"/>
          </p:nvPr>
        </p:nvSpPr>
        <p:spPr>
          <a:xfrm>
            <a:off x="346286" y="592683"/>
            <a:ext cx="10161300" cy="1023600"/>
          </a:xfrm>
          <a:prstGeom prst="rect">
            <a:avLst/>
          </a:prstGeom>
          <a:noFill/>
          <a:ln>
            <a:noFill/>
          </a:ln>
        </p:spPr>
        <p:txBody>
          <a:bodyPr spcFirstLastPara="1" wrap="square" lIns="121900" tIns="121900" rIns="121900" bIns="121900" anchor="b" anchorCtr="0">
            <a:noAutofit/>
          </a:bodyPr>
          <a:lstStyle/>
          <a:p>
            <a:pPr marL="0" lvl="0" indent="0" algn="l" rtl="0">
              <a:lnSpc>
                <a:spcPct val="100000"/>
              </a:lnSpc>
              <a:spcBef>
                <a:spcPts val="0"/>
              </a:spcBef>
              <a:spcAft>
                <a:spcPts val="0"/>
              </a:spcAft>
              <a:buSzPts val="4300"/>
              <a:buNone/>
            </a:pPr>
            <a:r>
              <a:rPr lang="en-US" sz="4700" b="1"/>
              <a:t>Checklist Review</a:t>
            </a:r>
            <a:endParaRPr sz="4700" b="1"/>
          </a:p>
        </p:txBody>
      </p:sp>
      <p:pic>
        <p:nvPicPr>
          <p:cNvPr id="125" name="Google Shape;125;p9"/>
          <p:cNvPicPr preferRelativeResize="0"/>
          <p:nvPr/>
        </p:nvPicPr>
        <p:blipFill rotWithShape="1">
          <a:blip r:embed="rId3">
            <a:alphaModFix/>
          </a:blip>
          <a:srcRect/>
          <a:stretch/>
        </p:blipFill>
        <p:spPr>
          <a:xfrm>
            <a:off x="9983033" y="-101600"/>
            <a:ext cx="2412166" cy="2412166"/>
          </a:xfrm>
          <a:prstGeom prst="rect">
            <a:avLst/>
          </a:prstGeom>
          <a:noFill/>
          <a:ln>
            <a:noFill/>
          </a:ln>
        </p:spPr>
      </p:pic>
      <p:sp>
        <p:nvSpPr>
          <p:cNvPr id="126" name="Google Shape;126;p9"/>
          <p:cNvSpPr txBox="1"/>
          <p:nvPr/>
        </p:nvSpPr>
        <p:spPr>
          <a:xfrm>
            <a:off x="599900" y="2692287"/>
            <a:ext cx="10992200" cy="3172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000" b="0" i="0" u="none" strike="noStrike" cap="none" dirty="0">
                <a:solidFill>
                  <a:srgbClr val="1F1F1F"/>
                </a:solidFill>
                <a:latin typeface="Arial"/>
                <a:ea typeface="Arial"/>
                <a:cs typeface="Arial"/>
                <a:sym typeface="Arial"/>
              </a:rPr>
              <a:t>Step 2: Take EPA’s Mandatory Grants Management and Budgeting Training Courses</a:t>
            </a:r>
            <a:endParaRPr dirty="0"/>
          </a:p>
          <a:p>
            <a:pPr marL="571500" marR="0" lvl="0" indent="-571500" algn="l" rtl="0">
              <a:lnSpc>
                <a:spcPct val="100000"/>
              </a:lnSpc>
              <a:spcBef>
                <a:spcPts val="2910"/>
              </a:spcBef>
              <a:spcAft>
                <a:spcPts val="0"/>
              </a:spcAft>
              <a:buClr>
                <a:srgbClr val="333E48"/>
              </a:buClr>
              <a:buSzPts val="3200"/>
              <a:buFont typeface="Arial"/>
              <a:buChar char="•"/>
            </a:pPr>
            <a:r>
              <a:rPr lang="en-US" sz="3200" b="0" i="0" u="none" strike="noStrike" cap="none" dirty="0">
                <a:solidFill>
                  <a:srgbClr val="1F1F1F"/>
                </a:solidFill>
                <a:latin typeface="Arial"/>
                <a:ea typeface="Arial"/>
                <a:cs typeface="Arial"/>
                <a:sym typeface="Arial"/>
              </a:rPr>
              <a:t>Mandatory for new awardees, recommended for all admin and financial staff to brush up on EPA grant management</a:t>
            </a:r>
            <a:endParaRPr dirty="0"/>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FB590205B16A54CB680B1BD1809D340" ma:contentTypeVersion="27" ma:contentTypeDescription="Create a new document." ma:contentTypeScope="" ma:versionID="d857feef48a6b0decc4d7d75b0e79b9d">
  <xsd:schema xmlns:xsd="http://www.w3.org/2001/XMLSchema" xmlns:xs="http://www.w3.org/2001/XMLSchema" xmlns:p="http://schemas.microsoft.com/office/2006/metadata/properties" xmlns:ns1="http://schemas.microsoft.com/sharepoint/v3" xmlns:ns2="a6de7b38-8976-45fb-8c4f-5066f37108c5" xmlns:ns3="5b606648-257d-4599-bcd4-8682dabe1628" xmlns:ns4="ef73d6c3-b6b3-4ddb-a3a7-36b905b6dda7" targetNamespace="http://schemas.microsoft.com/office/2006/metadata/properties" ma:root="true" ma:fieldsID="a1d56e8ab77c2588ac806a2e1f21b00b" ns1:_="" ns2:_="" ns3:_="" ns4:_="">
    <xsd:import namespace="http://schemas.microsoft.com/sharepoint/v3"/>
    <xsd:import namespace="a6de7b38-8976-45fb-8c4f-5066f37108c5"/>
    <xsd:import namespace="5b606648-257d-4599-bcd4-8682dabe1628"/>
    <xsd:import namespace="ef73d6c3-b6b3-4ddb-a3a7-36b905b6dda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DateTaken" minOccurs="0"/>
                <xsd:element ref="ns2:Tips" minOccurs="0"/>
                <xsd:element ref="ns2:MediaLengthInSeconds" minOccurs="0"/>
                <xsd:element ref="ns2:lcf76f155ced4ddcb4097134ff3c332f" minOccurs="0"/>
                <xsd:element ref="ns4:TaxCatchAll" minOccurs="0"/>
                <xsd:element ref="ns2:MediaServiceObjectDetectorVersions" minOccurs="0"/>
                <xsd:element ref="ns2:MediaServiceLocation" minOccurs="0"/>
                <xsd:element ref="ns2:MediaServiceSearchProperties" minOccurs="0"/>
                <xsd:element ref="ns1:_ip_UnifiedCompliancePolicyProperties" minOccurs="0"/>
                <xsd:element ref="ns1:_ip_UnifiedCompliancePolicyUIAction"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de7b38-8976-45fb-8c4f-5066f37108c5" elementFormDefault="qualified">
    <xsd:import namespace="http://schemas.microsoft.com/office/2006/documentManagement/types"/>
    <xsd:import namespace="http://schemas.microsoft.com/office/infopath/2007/PartnerControls"/>
    <xsd:element name="MediaServiceMetadata" ma:index="5" nillable="true" ma:displayName="MediaServiceMetadata" ma:hidden="true" ma:internalName="MediaServiceMetadata" ma:readOnly="true">
      <xsd:simpleType>
        <xsd:restriction base="dms:Note"/>
      </xsd:simpleType>
    </xsd:element>
    <xsd:element name="MediaServiceFastMetadata" ma:index="6" nillable="true" ma:displayName="MediaServiceFastMetadata" ma:hidden="true" ma:internalName="MediaServiceFastMetadata" ma:readOnly="true">
      <xsd:simpleType>
        <xsd:restriction base="dms:Note"/>
      </xsd:simpleType>
    </xsd:element>
    <xsd:element name="MediaServiceOCR" ma:index="9" nillable="true" ma:displayName="Extracted Text" ma:internalName="MediaServiceOCR" ma:readOnly="true">
      <xsd:simpleType>
        <xsd:restriction base="dms:Note">
          <xsd:maxLength value="255"/>
        </xsd:restriction>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Tips" ma:index="13" nillable="true" ma:displayName="Tips" ma:description="Instructions for people pulling the information" ma:internalName="Tips" ma:readOnly="false">
      <xsd:simpleType>
        <xsd:restriction base="dms:Text">
          <xsd:maxLength value="255"/>
        </xsd:restriction>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6030b31-b262-4dfa-bb64-35cfdf7b07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_Flow_SignoffStatus" ma:index="26"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606648-257d-4599-bcd4-8682dabe1628" elementFormDefault="qualified">
    <xsd:import namespace="http://schemas.microsoft.com/office/2006/documentManagement/types"/>
    <xsd:import namespace="http://schemas.microsoft.com/office/infopath/2007/PartnerControls"/>
    <xsd:element name="SharedWithUsers" ma:index="7"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73d6c3-b6b3-4ddb-a3a7-36b905b6dda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ea9d9675-12c5-4802-b9df-a9e57d3789f1}" ma:internalName="TaxCatchAll" ma:showField="CatchAllData" ma:web="ef73d6c3-b6b3-4ddb-a3a7-36b905b6dda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9"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ef73d6c3-b6b3-4ddb-a3a7-36b905b6dda7"/>
    <lcf76f155ced4ddcb4097134ff3c332f xmlns="a6de7b38-8976-45fb-8c4f-5066f37108c5">
      <Terms xmlns="http://schemas.microsoft.com/office/infopath/2007/PartnerControls"/>
    </lcf76f155ced4ddcb4097134ff3c332f>
    <_ip_UnifiedCompliancePolicyProperties xmlns="http://schemas.microsoft.com/sharepoint/v3" xsi:nil="true"/>
    <Tips xmlns="a6de7b38-8976-45fb-8c4f-5066f37108c5" xsi:nil="true"/>
    <_Flow_SignoffStatus xmlns="a6de7b38-8976-45fb-8c4f-5066f37108c5" xsi:nil="true"/>
  </documentManagement>
</p:properties>
</file>

<file path=customXml/itemProps1.xml><?xml version="1.0" encoding="utf-8"?>
<ds:datastoreItem xmlns:ds="http://schemas.openxmlformats.org/officeDocument/2006/customXml" ds:itemID="{4D56D35F-03C6-4D3A-8988-2B0279BE1A58}">
  <ds:schemaRefs>
    <ds:schemaRef ds:uri="http://schemas.microsoft.com/sharepoint/v3/contenttype/forms"/>
  </ds:schemaRefs>
</ds:datastoreItem>
</file>

<file path=customXml/itemProps2.xml><?xml version="1.0" encoding="utf-8"?>
<ds:datastoreItem xmlns:ds="http://schemas.openxmlformats.org/officeDocument/2006/customXml" ds:itemID="{30B1F081-9A95-4454-A63B-99544E9A3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6de7b38-8976-45fb-8c4f-5066f37108c5"/>
    <ds:schemaRef ds:uri="5b606648-257d-4599-bcd4-8682dabe1628"/>
    <ds:schemaRef ds:uri="ef73d6c3-b6b3-4ddb-a3a7-36b905b6dd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6829B9-8D49-49F4-9C7F-FEBB93D37D1C}">
  <ds:schemaRefs>
    <ds:schemaRef ds:uri="http://schemas.microsoft.com/sharepoint/v3"/>
    <ds:schemaRef ds:uri="http://schemas.microsoft.com/office/2006/documentManagement/types"/>
    <ds:schemaRef ds:uri="http://purl.org/dc/dcmitype/"/>
    <ds:schemaRef ds:uri="http://purl.org/dc/terms/"/>
    <ds:schemaRef ds:uri="http://www.w3.org/XML/1998/namespace"/>
    <ds:schemaRef ds:uri="http://purl.org/dc/elements/1.1/"/>
    <ds:schemaRef ds:uri="ef73d6c3-b6b3-4ddb-a3a7-36b905b6dda7"/>
    <ds:schemaRef ds:uri="http://schemas.microsoft.com/office/2006/metadata/properties"/>
    <ds:schemaRef ds:uri="http://schemas.microsoft.com/office/infopath/2007/PartnerControls"/>
    <ds:schemaRef ds:uri="http://schemas.openxmlformats.org/package/2006/metadata/core-properties"/>
    <ds:schemaRef ds:uri="5b606648-257d-4599-bcd4-8682dabe1628"/>
    <ds:schemaRef ds:uri="a6de7b38-8976-45fb-8c4f-5066f37108c5"/>
  </ds:schemaRefs>
</ds:datastoreItem>
</file>

<file path=docMetadata/LabelInfo.xml><?xml version="1.0" encoding="utf-8"?>
<clbl:labelList xmlns:clbl="http://schemas.microsoft.com/office/2020/mipLabelMetadata">
  <clbl:label id="{543eaf7b-7e0d-4076-a34d-1fc8cc20e5bb}" enabled="0" method="" siteId="{543eaf7b-7e0d-4076-a34d-1fc8cc20e5bb}" removed="1"/>
</clbl:labelList>
</file>

<file path=docProps/app.xml><?xml version="1.0" encoding="utf-8"?>
<Properties xmlns="http://schemas.openxmlformats.org/officeDocument/2006/extended-properties" xmlns:vt="http://schemas.openxmlformats.org/officeDocument/2006/docPropsVTypes">
  <TotalTime>7137</TotalTime>
  <Words>1684</Words>
  <Application>Microsoft Office PowerPoint</Application>
  <PresentationFormat>Widescreen</PresentationFormat>
  <Paragraphs>88</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Roboto</vt:lpstr>
      <vt:lpstr>Arial</vt:lpstr>
      <vt:lpstr>Calibri</vt:lpstr>
      <vt:lpstr>Material</vt:lpstr>
      <vt:lpstr>PowerPoint Presentation</vt:lpstr>
      <vt:lpstr>About EPN</vt:lpstr>
      <vt:lpstr>EPN’s Pro Bono Technical Assistance</vt:lpstr>
      <vt:lpstr>\    EPN’s Pro Bono Technical Assistance</vt:lpstr>
      <vt:lpstr>Relationship with TRC</vt:lpstr>
      <vt:lpstr>Workshop Agenda</vt:lpstr>
      <vt:lpstr>Checklist Review</vt:lpstr>
      <vt:lpstr>Checklist Review</vt:lpstr>
      <vt:lpstr>Checklist Review</vt:lpstr>
      <vt:lpstr>Checklist Review</vt:lpstr>
      <vt:lpstr>Checklist Review</vt:lpstr>
      <vt:lpstr>Checklist Review</vt:lpstr>
      <vt:lpstr>Checklist Review</vt:lpstr>
      <vt:lpstr>Checklist Review</vt:lpstr>
      <vt:lpstr>Checklist Review</vt:lpstr>
      <vt:lpstr>Checklist Review</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Hart, Nathan</dc:creator>
  <cp:lastModifiedBy>Hart, Nathan</cp:lastModifiedBy>
  <cp:revision>4</cp:revision>
  <dcterms:modified xsi:type="dcterms:W3CDTF">2024-09-16T15:26:20Z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0x0101000FB590205B16A54CB680B1BD1809D340</vt:lpwstr>
  </property>
  <property fmtid="{D5CDD505-2E9C-101B-9397-08002B2CF9AE}" pid="3" name="MediaServiceImageTags">
    <vt:lpwstr/>
  </property>
</Properties>
</file>