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4"/>
  </p:sldMasterIdLst>
  <p:notesMasterIdLst>
    <p:notesMasterId r:id="rId22"/>
  </p:notes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12192000" cy="6858000"/>
  <p:notesSz cx="6858000" cy="9144000"/>
  <p:embeddedFontLst>
    <p:embeddedFont>
      <p:font typeface="Roboto" panose="02000000000000000000"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128">
          <p15:clr>
            <a:srgbClr val="A4A3A4"/>
          </p15:clr>
        </p15:guide>
        <p15:guide id="2" orient="horz" pos="96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g3TUua6KsmsYEdA35L2XWpN6sTH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C7BA6C-0FEC-4BD9-B017-3E93F44D7C44}" v="2" dt="2024-09-13T13:50:11.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76" y="150"/>
      </p:cViewPr>
      <p:guideLst>
        <p:guide pos="4128"/>
        <p:guide orient="horz" pos="9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3.fntdata"/><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2.fntdata"/><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1.fntdata"/><Relationship Id="rId28" Type="http://customschemas.google.com/relationships/presentationmetadata" Target="meta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t, Nathan" userId="9df23262-05a8-46ca-9283-ec6e5760d270" providerId="ADAL" clId="{40C7BA6C-0FEC-4BD9-B017-3E93F44D7C44}"/>
    <pc:docChg chg="delSld modSld">
      <pc:chgData name="Hart, Nathan" userId="9df23262-05a8-46ca-9283-ec6e5760d270" providerId="ADAL" clId="{40C7BA6C-0FEC-4BD9-B017-3E93F44D7C44}" dt="2024-09-16T15:26:09.996" v="15" actId="948"/>
      <pc:docMkLst>
        <pc:docMk/>
      </pc:docMkLst>
      <pc:sldChg chg="modSp mod">
        <pc:chgData name="Hart, Nathan" userId="9df23262-05a8-46ca-9283-ec6e5760d270" providerId="ADAL" clId="{40C7BA6C-0FEC-4BD9-B017-3E93F44D7C44}" dt="2024-09-13T13:49:52.092" v="13" actId="20577"/>
        <pc:sldMkLst>
          <pc:docMk/>
          <pc:sldMk cId="0" sldId="256"/>
        </pc:sldMkLst>
        <pc:spChg chg="mod">
          <ac:chgData name="Hart, Nathan" userId="9df23262-05a8-46ca-9283-ec6e5760d270" providerId="ADAL" clId="{40C7BA6C-0FEC-4BD9-B017-3E93F44D7C44}" dt="2024-09-13T13:49:52.092" v="13" actId="20577"/>
          <ac:spMkLst>
            <pc:docMk/>
            <pc:sldMk cId="0" sldId="256"/>
            <ac:spMk id="63" creationId="{00000000-0000-0000-0000-000000000000}"/>
          </ac:spMkLst>
        </pc:spChg>
      </pc:sldChg>
      <pc:sldChg chg="del">
        <pc:chgData name="Hart, Nathan" userId="9df23262-05a8-46ca-9283-ec6e5760d270" providerId="ADAL" clId="{40C7BA6C-0FEC-4BD9-B017-3E93F44D7C44}" dt="2024-09-16T15:25:45.870" v="14" actId="2696"/>
        <pc:sldMkLst>
          <pc:docMk/>
          <pc:sldMk cId="0" sldId="257"/>
        </pc:sldMkLst>
      </pc:sldChg>
      <pc:sldChg chg="modSp mod">
        <pc:chgData name="Hart, Nathan" userId="9df23262-05a8-46ca-9283-ec6e5760d270" providerId="ADAL" clId="{40C7BA6C-0FEC-4BD9-B017-3E93F44D7C44}" dt="2024-09-16T15:26:09.996" v="15" actId="948"/>
        <pc:sldMkLst>
          <pc:docMk/>
          <pc:sldMk cId="0" sldId="259"/>
        </pc:sldMkLst>
        <pc:spChg chg="mod">
          <ac:chgData name="Hart, Nathan" userId="9df23262-05a8-46ca-9283-ec6e5760d270" providerId="ADAL" clId="{40C7BA6C-0FEC-4BD9-B017-3E93F44D7C44}" dt="2024-09-16T15:26:09.996" v="15" actId="948"/>
          <ac:spMkLst>
            <pc:docMk/>
            <pc:sldMk cId="0" sldId="259"/>
            <ac:spMk id="8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 name="Google Shape;6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19"/>
          <p:cNvSpPr/>
          <p:nvPr/>
        </p:nvSpPr>
        <p:spPr>
          <a:xfrm flipH="1">
            <a:off x="10995300" y="5661233"/>
            <a:ext cx="1196700" cy="11967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9"/>
          <p:cNvSpPr/>
          <p:nvPr/>
        </p:nvSpPr>
        <p:spPr>
          <a:xfrm flipH="1">
            <a:off x="10995300" y="5661167"/>
            <a:ext cx="1196700" cy="1196700"/>
          </a:xfrm>
          <a:prstGeom prst="round1Rect">
            <a:avLst>
              <a:gd name="adj" fmla="val 16667"/>
            </a:avLst>
          </a:prstGeom>
          <a:solidFill>
            <a:schemeClr val="lt1">
              <a:alpha val="65098"/>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9"/>
          <p:cNvSpPr txBox="1">
            <a:spLocks noGrp="1"/>
          </p:cNvSpPr>
          <p:nvPr>
            <p:ph type="ctrTitle"/>
          </p:nvPr>
        </p:nvSpPr>
        <p:spPr>
          <a:xfrm>
            <a:off x="520700" y="2425700"/>
            <a:ext cx="10962900" cy="1244700"/>
          </a:xfrm>
          <a:prstGeom prst="rect">
            <a:avLst/>
          </a:prstGeom>
          <a:noFill/>
          <a:ln>
            <a:noFill/>
          </a:ln>
        </p:spPr>
        <p:txBody>
          <a:bodyPr spcFirstLastPara="1" wrap="square" lIns="121900" tIns="121900" rIns="121900" bIns="121900" anchor="b" anchorCtr="0">
            <a:no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17" name="Google Shape;17;p19"/>
          <p:cNvSpPr txBox="1">
            <a:spLocks noGrp="1"/>
          </p:cNvSpPr>
          <p:nvPr>
            <p:ph type="subTitle" idx="1"/>
          </p:nvPr>
        </p:nvSpPr>
        <p:spPr>
          <a:xfrm>
            <a:off x="520700" y="3718840"/>
            <a:ext cx="10962900" cy="577200"/>
          </a:xfrm>
          <a:prstGeom prst="rect">
            <a:avLst/>
          </a:prstGeom>
          <a:noFill/>
          <a:ln>
            <a:noFill/>
          </a:ln>
        </p:spPr>
        <p:txBody>
          <a:bodyPr spcFirstLastPara="1" wrap="square" lIns="121900" tIns="121900" rIns="121900" bIns="121900" anchor="t" anchorCtr="0">
            <a:noAutofit/>
          </a:bodyPr>
          <a:lstStyle>
            <a:lvl1pPr lvl="0" algn="l">
              <a:lnSpc>
                <a:spcPct val="100000"/>
              </a:lnSpc>
              <a:spcBef>
                <a:spcPts val="0"/>
              </a:spcBef>
              <a:spcAft>
                <a:spcPts val="0"/>
              </a:spcAft>
              <a:buClr>
                <a:schemeClr val="lt1"/>
              </a:buClr>
              <a:buSzPts val="2400"/>
              <a:buNone/>
              <a:defRPr>
                <a:solidFill>
                  <a:schemeClr val="lt1"/>
                </a:solidFill>
              </a:defRPr>
            </a:lvl1pPr>
            <a:lvl2pPr lvl="1" algn="l">
              <a:lnSpc>
                <a:spcPct val="100000"/>
              </a:lnSpc>
              <a:spcBef>
                <a:spcPts val="0"/>
              </a:spcBef>
              <a:spcAft>
                <a:spcPts val="0"/>
              </a:spcAft>
              <a:buClr>
                <a:schemeClr val="lt1"/>
              </a:buClr>
              <a:buSzPts val="2400"/>
              <a:buNone/>
              <a:defRPr sz="2400">
                <a:solidFill>
                  <a:schemeClr val="lt1"/>
                </a:solidFill>
              </a:defRPr>
            </a:lvl2pPr>
            <a:lvl3pPr lvl="2" algn="l">
              <a:lnSpc>
                <a:spcPct val="100000"/>
              </a:lnSpc>
              <a:spcBef>
                <a:spcPts val="0"/>
              </a:spcBef>
              <a:spcAft>
                <a:spcPts val="0"/>
              </a:spcAft>
              <a:buClr>
                <a:schemeClr val="lt1"/>
              </a:buClr>
              <a:buSzPts val="2400"/>
              <a:buNone/>
              <a:defRPr sz="2400">
                <a:solidFill>
                  <a:schemeClr val="lt1"/>
                </a:solidFill>
              </a:defRPr>
            </a:lvl3pPr>
            <a:lvl4pPr lvl="3" algn="l">
              <a:lnSpc>
                <a:spcPct val="100000"/>
              </a:lnSpc>
              <a:spcBef>
                <a:spcPts val="0"/>
              </a:spcBef>
              <a:spcAft>
                <a:spcPts val="0"/>
              </a:spcAft>
              <a:buClr>
                <a:schemeClr val="lt1"/>
              </a:buClr>
              <a:buSzPts val="2400"/>
              <a:buNone/>
              <a:defRPr sz="2400">
                <a:solidFill>
                  <a:schemeClr val="lt1"/>
                </a:solidFill>
              </a:defRPr>
            </a:lvl4pPr>
            <a:lvl5pPr lvl="4" algn="l">
              <a:lnSpc>
                <a:spcPct val="100000"/>
              </a:lnSpc>
              <a:spcBef>
                <a:spcPts val="0"/>
              </a:spcBef>
              <a:spcAft>
                <a:spcPts val="0"/>
              </a:spcAft>
              <a:buClr>
                <a:schemeClr val="lt1"/>
              </a:buClr>
              <a:buSzPts val="2400"/>
              <a:buNone/>
              <a:defRPr sz="2400">
                <a:solidFill>
                  <a:schemeClr val="lt1"/>
                </a:solidFill>
              </a:defRPr>
            </a:lvl5pPr>
            <a:lvl6pPr lvl="5" algn="l">
              <a:lnSpc>
                <a:spcPct val="100000"/>
              </a:lnSpc>
              <a:spcBef>
                <a:spcPts val="0"/>
              </a:spcBef>
              <a:spcAft>
                <a:spcPts val="0"/>
              </a:spcAft>
              <a:buClr>
                <a:schemeClr val="lt1"/>
              </a:buClr>
              <a:buSzPts val="2400"/>
              <a:buNone/>
              <a:defRPr sz="2400">
                <a:solidFill>
                  <a:schemeClr val="lt1"/>
                </a:solidFill>
              </a:defRPr>
            </a:lvl6pPr>
            <a:lvl7pPr lvl="6" algn="l">
              <a:lnSpc>
                <a:spcPct val="100000"/>
              </a:lnSpc>
              <a:spcBef>
                <a:spcPts val="0"/>
              </a:spcBef>
              <a:spcAft>
                <a:spcPts val="0"/>
              </a:spcAft>
              <a:buClr>
                <a:schemeClr val="lt1"/>
              </a:buClr>
              <a:buSzPts val="2400"/>
              <a:buNone/>
              <a:defRPr sz="2400">
                <a:solidFill>
                  <a:schemeClr val="lt1"/>
                </a:solidFill>
              </a:defRPr>
            </a:lvl7pPr>
            <a:lvl8pPr lvl="7" algn="l">
              <a:lnSpc>
                <a:spcPct val="100000"/>
              </a:lnSpc>
              <a:spcBef>
                <a:spcPts val="0"/>
              </a:spcBef>
              <a:spcAft>
                <a:spcPts val="0"/>
              </a:spcAft>
              <a:buClr>
                <a:schemeClr val="lt1"/>
              </a:buClr>
              <a:buSzPts val="2400"/>
              <a:buNone/>
              <a:defRPr sz="2400">
                <a:solidFill>
                  <a:schemeClr val="lt1"/>
                </a:solidFill>
              </a:defRPr>
            </a:lvl8pPr>
            <a:lvl9pPr lvl="8" algn="l">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8" name="Google Shape;18;p19"/>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20"/>
          <p:cNvSpPr/>
          <p:nvPr/>
        </p:nvSpPr>
        <p:spPr>
          <a:xfrm rot="10800000" flipH="1">
            <a:off x="0" y="2247900"/>
            <a:ext cx="12192000" cy="46101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20"/>
          <p:cNvSpPr/>
          <p:nvPr/>
        </p:nvSpPr>
        <p:spPr>
          <a:xfrm>
            <a:off x="0" y="2248000"/>
            <a:ext cx="12192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20"/>
          <p:cNvSpPr txBox="1">
            <a:spLocks noGrp="1"/>
          </p:cNvSpPr>
          <p:nvPr>
            <p:ph type="title"/>
          </p:nvPr>
        </p:nvSpPr>
        <p:spPr>
          <a:xfrm>
            <a:off x="629200" y="984967"/>
            <a:ext cx="10962900" cy="1023600"/>
          </a:xfrm>
          <a:prstGeom prst="rect">
            <a:avLst/>
          </a:prstGeom>
          <a:noFill/>
          <a:ln>
            <a:noFill/>
          </a:ln>
        </p:spPr>
        <p:txBody>
          <a:bodyPr spcFirstLastPara="1" wrap="square" lIns="121900" tIns="121900" rIns="121900" bIns="121900" anchor="b" anchorCtr="0">
            <a:noAutofit/>
          </a:bodyPr>
          <a:lstStyle>
            <a:lvl1pPr lvl="0" algn="l">
              <a:lnSpc>
                <a:spcPct val="100000"/>
              </a:lnSpc>
              <a:spcBef>
                <a:spcPts val="0"/>
              </a:spcBef>
              <a:spcAft>
                <a:spcPts val="0"/>
              </a:spcAft>
              <a:buSzPts val="4300"/>
              <a:buNone/>
              <a:defRPr/>
            </a:lvl1pPr>
            <a:lvl2pPr lvl="1" algn="l">
              <a:lnSpc>
                <a:spcPct val="100000"/>
              </a:lnSpc>
              <a:spcBef>
                <a:spcPts val="0"/>
              </a:spcBef>
              <a:spcAft>
                <a:spcPts val="0"/>
              </a:spcAft>
              <a:buSzPts val="4300"/>
              <a:buNone/>
              <a:defRPr/>
            </a:lvl2pPr>
            <a:lvl3pPr lvl="2" algn="l">
              <a:lnSpc>
                <a:spcPct val="100000"/>
              </a:lnSpc>
              <a:spcBef>
                <a:spcPts val="0"/>
              </a:spcBef>
              <a:spcAft>
                <a:spcPts val="0"/>
              </a:spcAft>
              <a:buSzPts val="4300"/>
              <a:buNone/>
              <a:defRPr/>
            </a:lvl3pPr>
            <a:lvl4pPr lvl="3" algn="l">
              <a:lnSpc>
                <a:spcPct val="100000"/>
              </a:lnSpc>
              <a:spcBef>
                <a:spcPts val="0"/>
              </a:spcBef>
              <a:spcAft>
                <a:spcPts val="0"/>
              </a:spcAft>
              <a:buSzPts val="4300"/>
              <a:buNone/>
              <a:defRPr/>
            </a:lvl4pPr>
            <a:lvl5pPr lvl="4" algn="l">
              <a:lnSpc>
                <a:spcPct val="100000"/>
              </a:lnSpc>
              <a:spcBef>
                <a:spcPts val="0"/>
              </a:spcBef>
              <a:spcAft>
                <a:spcPts val="0"/>
              </a:spcAft>
              <a:buSzPts val="4300"/>
              <a:buNone/>
              <a:defRPr/>
            </a:lvl5pPr>
            <a:lvl6pPr lvl="5" algn="l">
              <a:lnSpc>
                <a:spcPct val="100000"/>
              </a:lnSpc>
              <a:spcBef>
                <a:spcPts val="0"/>
              </a:spcBef>
              <a:spcAft>
                <a:spcPts val="0"/>
              </a:spcAft>
              <a:buSzPts val="4300"/>
              <a:buNone/>
              <a:defRPr/>
            </a:lvl6pPr>
            <a:lvl7pPr lvl="6" algn="l">
              <a:lnSpc>
                <a:spcPct val="100000"/>
              </a:lnSpc>
              <a:spcBef>
                <a:spcPts val="0"/>
              </a:spcBef>
              <a:spcAft>
                <a:spcPts val="0"/>
              </a:spcAft>
              <a:buSzPts val="4300"/>
              <a:buNone/>
              <a:defRPr/>
            </a:lvl7pPr>
            <a:lvl8pPr lvl="7" algn="l">
              <a:lnSpc>
                <a:spcPct val="100000"/>
              </a:lnSpc>
              <a:spcBef>
                <a:spcPts val="0"/>
              </a:spcBef>
              <a:spcAft>
                <a:spcPts val="0"/>
              </a:spcAft>
              <a:buSzPts val="4300"/>
              <a:buNone/>
              <a:defRPr/>
            </a:lvl8pPr>
            <a:lvl9pPr lvl="8" algn="l">
              <a:lnSpc>
                <a:spcPct val="100000"/>
              </a:lnSpc>
              <a:spcBef>
                <a:spcPts val="0"/>
              </a:spcBef>
              <a:spcAft>
                <a:spcPts val="0"/>
              </a:spcAft>
              <a:buSzPts val="4300"/>
              <a:buNone/>
              <a:defRPr/>
            </a:lvl9pPr>
          </a:lstStyle>
          <a:p>
            <a:endParaRPr/>
          </a:p>
        </p:txBody>
      </p:sp>
      <p:sp>
        <p:nvSpPr>
          <p:cNvPr id="23" name="Google Shape;23;p20"/>
          <p:cNvSpPr txBox="1">
            <a:spLocks noGrp="1"/>
          </p:cNvSpPr>
          <p:nvPr>
            <p:ph type="body" idx="1"/>
          </p:nvPr>
        </p:nvSpPr>
        <p:spPr>
          <a:xfrm>
            <a:off x="629200" y="2558767"/>
            <a:ext cx="10962900" cy="3613500"/>
          </a:xfrm>
          <a:prstGeom prst="rect">
            <a:avLst/>
          </a:prstGeom>
          <a:noFill/>
          <a:ln>
            <a:noFill/>
          </a:ln>
        </p:spPr>
        <p:txBody>
          <a:bodyPr spcFirstLastPara="1" wrap="square" lIns="121900" tIns="121900" rIns="121900" bIns="121900" anchor="t" anchorCtr="0">
            <a:no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24" name="Google Shape;24;p20"/>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21"/>
          <p:cNvSpPr txBox="1">
            <a:spLocks noGrp="1"/>
          </p:cNvSpPr>
          <p:nvPr>
            <p:ph type="title"/>
          </p:nvPr>
        </p:nvSpPr>
        <p:spPr>
          <a:xfrm>
            <a:off x="614600" y="2753800"/>
            <a:ext cx="10962900" cy="135030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5600"/>
              <a:buNone/>
              <a:defRPr sz="5600"/>
            </a:lvl1pPr>
            <a:lvl2pPr lvl="1" algn="l">
              <a:lnSpc>
                <a:spcPct val="100000"/>
              </a:lnSpc>
              <a:spcBef>
                <a:spcPts val="0"/>
              </a:spcBef>
              <a:spcAft>
                <a:spcPts val="0"/>
              </a:spcAft>
              <a:buSzPts val="5600"/>
              <a:buNone/>
              <a:defRPr sz="5600"/>
            </a:lvl2pPr>
            <a:lvl3pPr lvl="2" algn="l">
              <a:lnSpc>
                <a:spcPct val="100000"/>
              </a:lnSpc>
              <a:spcBef>
                <a:spcPts val="0"/>
              </a:spcBef>
              <a:spcAft>
                <a:spcPts val="0"/>
              </a:spcAft>
              <a:buSzPts val="5600"/>
              <a:buNone/>
              <a:defRPr sz="5600"/>
            </a:lvl3pPr>
            <a:lvl4pPr lvl="3" algn="l">
              <a:lnSpc>
                <a:spcPct val="100000"/>
              </a:lnSpc>
              <a:spcBef>
                <a:spcPts val="0"/>
              </a:spcBef>
              <a:spcAft>
                <a:spcPts val="0"/>
              </a:spcAft>
              <a:buSzPts val="5600"/>
              <a:buNone/>
              <a:defRPr sz="5600"/>
            </a:lvl4pPr>
            <a:lvl5pPr lvl="4" algn="l">
              <a:lnSpc>
                <a:spcPct val="100000"/>
              </a:lnSpc>
              <a:spcBef>
                <a:spcPts val="0"/>
              </a:spcBef>
              <a:spcAft>
                <a:spcPts val="0"/>
              </a:spcAft>
              <a:buSzPts val="5600"/>
              <a:buNone/>
              <a:defRPr sz="5600"/>
            </a:lvl5pPr>
            <a:lvl6pPr lvl="5" algn="l">
              <a:lnSpc>
                <a:spcPct val="100000"/>
              </a:lnSpc>
              <a:spcBef>
                <a:spcPts val="0"/>
              </a:spcBef>
              <a:spcAft>
                <a:spcPts val="0"/>
              </a:spcAft>
              <a:buSzPts val="5600"/>
              <a:buNone/>
              <a:defRPr sz="5600"/>
            </a:lvl6pPr>
            <a:lvl7pPr lvl="6" algn="l">
              <a:lnSpc>
                <a:spcPct val="100000"/>
              </a:lnSpc>
              <a:spcBef>
                <a:spcPts val="0"/>
              </a:spcBef>
              <a:spcAft>
                <a:spcPts val="0"/>
              </a:spcAft>
              <a:buSzPts val="5600"/>
              <a:buNone/>
              <a:defRPr sz="5600"/>
            </a:lvl7pPr>
            <a:lvl8pPr lvl="7" algn="l">
              <a:lnSpc>
                <a:spcPct val="100000"/>
              </a:lnSpc>
              <a:spcBef>
                <a:spcPts val="0"/>
              </a:spcBef>
              <a:spcAft>
                <a:spcPts val="0"/>
              </a:spcAft>
              <a:buSzPts val="5600"/>
              <a:buNone/>
              <a:defRPr sz="5600"/>
            </a:lvl8pPr>
            <a:lvl9pPr lvl="8" algn="l">
              <a:lnSpc>
                <a:spcPct val="100000"/>
              </a:lnSpc>
              <a:spcBef>
                <a:spcPts val="0"/>
              </a:spcBef>
              <a:spcAft>
                <a:spcPts val="0"/>
              </a:spcAft>
              <a:buSzPts val="5600"/>
              <a:buNone/>
              <a:defRPr sz="5600"/>
            </a:lvl9pPr>
          </a:lstStyle>
          <a:p>
            <a:endParaRPr/>
          </a:p>
        </p:txBody>
      </p:sp>
      <p:sp>
        <p:nvSpPr>
          <p:cNvPr id="27" name="Google Shape;27;p21"/>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22"/>
          <p:cNvSpPr/>
          <p:nvPr/>
        </p:nvSpPr>
        <p:spPr>
          <a:xfrm rot="10800000" flipH="1">
            <a:off x="0" y="875100"/>
            <a:ext cx="12192000" cy="59829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22"/>
          <p:cNvSpPr/>
          <p:nvPr/>
        </p:nvSpPr>
        <p:spPr>
          <a:xfrm>
            <a:off x="0" y="875133"/>
            <a:ext cx="12192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22"/>
          <p:cNvSpPr txBox="1">
            <a:spLocks noGrp="1"/>
          </p:cNvSpPr>
          <p:nvPr>
            <p:ph type="title"/>
          </p:nvPr>
        </p:nvSpPr>
        <p:spPr>
          <a:xfrm>
            <a:off x="131000" y="21800"/>
            <a:ext cx="11768700" cy="80370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22"/>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23"/>
          <p:cNvSpPr txBox="1"/>
          <p:nvPr/>
        </p:nvSpPr>
        <p:spPr>
          <a:xfrm rot="10800000" flipH="1">
            <a:off x="4368800" y="33"/>
            <a:ext cx="78231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23"/>
          <p:cNvSpPr/>
          <p:nvPr/>
        </p:nvSpPr>
        <p:spPr>
          <a:xfrm rot="-5400000">
            <a:off x="1012250" y="3356550"/>
            <a:ext cx="6858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23"/>
          <p:cNvSpPr txBox="1">
            <a:spLocks noGrp="1"/>
          </p:cNvSpPr>
          <p:nvPr>
            <p:ph type="title"/>
          </p:nvPr>
        </p:nvSpPr>
        <p:spPr>
          <a:xfrm>
            <a:off x="301437" y="477067"/>
            <a:ext cx="3744000" cy="1271100"/>
          </a:xfrm>
          <a:prstGeom prst="rect">
            <a:avLst/>
          </a:prstGeom>
          <a:noFill/>
          <a:ln>
            <a:noFill/>
          </a:ln>
        </p:spPr>
        <p:txBody>
          <a:bodyPr spcFirstLastPara="1" wrap="square" lIns="121900" tIns="121900" rIns="121900" bIns="121900" anchor="b" anchorCtr="0">
            <a:no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37" name="Google Shape;37;p23"/>
          <p:cNvSpPr txBox="1">
            <a:spLocks noGrp="1"/>
          </p:cNvSpPr>
          <p:nvPr>
            <p:ph type="body" idx="1"/>
          </p:nvPr>
        </p:nvSpPr>
        <p:spPr>
          <a:xfrm>
            <a:off x="301433" y="1954400"/>
            <a:ext cx="3744000" cy="4218000"/>
          </a:xfrm>
          <a:prstGeom prst="rect">
            <a:avLst/>
          </a:prstGeom>
          <a:noFill/>
          <a:ln>
            <a:noFill/>
          </a:ln>
        </p:spPr>
        <p:txBody>
          <a:bodyPr spcFirstLastPara="1" wrap="square" lIns="121900" tIns="121900" rIns="121900" bIns="121900" anchor="t" anchorCtr="0">
            <a:noAutofit/>
          </a:bodyPr>
          <a:lstStyle>
            <a:lvl1pPr marL="457200" lvl="0" indent="-330200" algn="l">
              <a:lnSpc>
                <a:spcPct val="115000"/>
              </a:lnSpc>
              <a:spcBef>
                <a:spcPts val="0"/>
              </a:spcBef>
              <a:spcAft>
                <a:spcPts val="0"/>
              </a:spcAft>
              <a:buClr>
                <a:schemeClr val="lt1"/>
              </a:buClr>
              <a:buSzPts val="1600"/>
              <a:buChar char="●"/>
              <a:defRPr sz="1600">
                <a:solidFill>
                  <a:schemeClr val="lt1"/>
                </a:solidFill>
              </a:defRPr>
            </a:lvl1pPr>
            <a:lvl2pPr marL="914400" lvl="1" indent="-330200" algn="l">
              <a:lnSpc>
                <a:spcPct val="115000"/>
              </a:lnSpc>
              <a:spcBef>
                <a:spcPts val="2100"/>
              </a:spcBef>
              <a:spcAft>
                <a:spcPts val="0"/>
              </a:spcAft>
              <a:buClr>
                <a:schemeClr val="lt1"/>
              </a:buClr>
              <a:buSzPts val="1600"/>
              <a:buChar char="○"/>
              <a:defRPr sz="1600">
                <a:solidFill>
                  <a:schemeClr val="lt1"/>
                </a:solidFill>
              </a:defRPr>
            </a:lvl2pPr>
            <a:lvl3pPr marL="1371600" lvl="2" indent="-330200" algn="l">
              <a:lnSpc>
                <a:spcPct val="115000"/>
              </a:lnSpc>
              <a:spcBef>
                <a:spcPts val="2100"/>
              </a:spcBef>
              <a:spcAft>
                <a:spcPts val="0"/>
              </a:spcAft>
              <a:buClr>
                <a:schemeClr val="lt1"/>
              </a:buClr>
              <a:buSzPts val="1600"/>
              <a:buChar char="■"/>
              <a:defRPr sz="1600">
                <a:solidFill>
                  <a:schemeClr val="lt1"/>
                </a:solidFill>
              </a:defRPr>
            </a:lvl3pPr>
            <a:lvl4pPr marL="1828800" lvl="3" indent="-330200" algn="l">
              <a:lnSpc>
                <a:spcPct val="115000"/>
              </a:lnSpc>
              <a:spcBef>
                <a:spcPts val="2100"/>
              </a:spcBef>
              <a:spcAft>
                <a:spcPts val="0"/>
              </a:spcAft>
              <a:buClr>
                <a:schemeClr val="lt1"/>
              </a:buClr>
              <a:buSzPts val="1600"/>
              <a:buChar char="●"/>
              <a:defRPr sz="1600">
                <a:solidFill>
                  <a:schemeClr val="lt1"/>
                </a:solidFill>
              </a:defRPr>
            </a:lvl4pPr>
            <a:lvl5pPr marL="2286000" lvl="4" indent="-330200" algn="l">
              <a:lnSpc>
                <a:spcPct val="115000"/>
              </a:lnSpc>
              <a:spcBef>
                <a:spcPts val="2100"/>
              </a:spcBef>
              <a:spcAft>
                <a:spcPts val="0"/>
              </a:spcAft>
              <a:buClr>
                <a:schemeClr val="lt1"/>
              </a:buClr>
              <a:buSzPts val="1600"/>
              <a:buChar char="○"/>
              <a:defRPr sz="1600">
                <a:solidFill>
                  <a:schemeClr val="lt1"/>
                </a:solidFill>
              </a:defRPr>
            </a:lvl5pPr>
            <a:lvl6pPr marL="2743200" lvl="5" indent="-330200" algn="l">
              <a:lnSpc>
                <a:spcPct val="115000"/>
              </a:lnSpc>
              <a:spcBef>
                <a:spcPts val="2100"/>
              </a:spcBef>
              <a:spcAft>
                <a:spcPts val="0"/>
              </a:spcAft>
              <a:buClr>
                <a:schemeClr val="lt1"/>
              </a:buClr>
              <a:buSzPts val="1600"/>
              <a:buChar char="■"/>
              <a:defRPr sz="1600">
                <a:solidFill>
                  <a:schemeClr val="lt1"/>
                </a:solidFill>
              </a:defRPr>
            </a:lvl6pPr>
            <a:lvl7pPr marL="3200400" lvl="6" indent="-330200" algn="l">
              <a:lnSpc>
                <a:spcPct val="115000"/>
              </a:lnSpc>
              <a:spcBef>
                <a:spcPts val="2100"/>
              </a:spcBef>
              <a:spcAft>
                <a:spcPts val="0"/>
              </a:spcAft>
              <a:buClr>
                <a:schemeClr val="lt1"/>
              </a:buClr>
              <a:buSzPts val="1600"/>
              <a:buChar char="●"/>
              <a:defRPr sz="1600">
                <a:solidFill>
                  <a:schemeClr val="lt1"/>
                </a:solidFill>
              </a:defRPr>
            </a:lvl7pPr>
            <a:lvl8pPr marL="3657600" lvl="7" indent="-330200" algn="l">
              <a:lnSpc>
                <a:spcPct val="115000"/>
              </a:lnSpc>
              <a:spcBef>
                <a:spcPts val="2100"/>
              </a:spcBef>
              <a:spcAft>
                <a:spcPts val="0"/>
              </a:spcAft>
              <a:buClr>
                <a:schemeClr val="lt1"/>
              </a:buClr>
              <a:buSzPts val="1600"/>
              <a:buChar char="○"/>
              <a:defRPr sz="1600">
                <a:solidFill>
                  <a:schemeClr val="lt1"/>
                </a:solidFill>
              </a:defRPr>
            </a:lvl8pPr>
            <a:lvl9pPr marL="4114800" lvl="8" indent="-330200" algn="l">
              <a:lnSpc>
                <a:spcPct val="115000"/>
              </a:lnSpc>
              <a:spcBef>
                <a:spcPts val="2100"/>
              </a:spcBef>
              <a:spcAft>
                <a:spcPts val="2100"/>
              </a:spcAft>
              <a:buClr>
                <a:schemeClr val="lt1"/>
              </a:buClr>
              <a:buSzPts val="1600"/>
              <a:buChar char="■"/>
              <a:defRPr sz="1600">
                <a:solidFill>
                  <a:schemeClr val="lt1"/>
                </a:solidFill>
              </a:defRPr>
            </a:lvl9pPr>
          </a:lstStyle>
          <a:p>
            <a:endParaRPr/>
          </a:p>
        </p:txBody>
      </p:sp>
      <p:sp>
        <p:nvSpPr>
          <p:cNvPr id="38" name="Google Shape;38;p23"/>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24"/>
          <p:cNvSpPr txBox="1">
            <a:spLocks noGrp="1"/>
          </p:cNvSpPr>
          <p:nvPr>
            <p:ph type="title"/>
          </p:nvPr>
        </p:nvSpPr>
        <p:spPr>
          <a:xfrm>
            <a:off x="653667" y="651000"/>
            <a:ext cx="8302800" cy="545430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8000"/>
              <a:buNone/>
              <a:defRPr sz="8000"/>
            </a:lvl1pPr>
            <a:lvl2pPr lvl="1" algn="l">
              <a:lnSpc>
                <a:spcPct val="100000"/>
              </a:lnSpc>
              <a:spcBef>
                <a:spcPts val="0"/>
              </a:spcBef>
              <a:spcAft>
                <a:spcPts val="0"/>
              </a:spcAft>
              <a:buSzPts val="8000"/>
              <a:buNone/>
              <a:defRPr sz="8000"/>
            </a:lvl2pPr>
            <a:lvl3pPr lvl="2" algn="l">
              <a:lnSpc>
                <a:spcPct val="100000"/>
              </a:lnSpc>
              <a:spcBef>
                <a:spcPts val="0"/>
              </a:spcBef>
              <a:spcAft>
                <a:spcPts val="0"/>
              </a:spcAft>
              <a:buSzPts val="8000"/>
              <a:buNone/>
              <a:defRPr sz="8000"/>
            </a:lvl3pPr>
            <a:lvl4pPr lvl="3" algn="l">
              <a:lnSpc>
                <a:spcPct val="100000"/>
              </a:lnSpc>
              <a:spcBef>
                <a:spcPts val="0"/>
              </a:spcBef>
              <a:spcAft>
                <a:spcPts val="0"/>
              </a:spcAft>
              <a:buSzPts val="8000"/>
              <a:buNone/>
              <a:defRPr sz="8000"/>
            </a:lvl4pPr>
            <a:lvl5pPr lvl="4" algn="l">
              <a:lnSpc>
                <a:spcPct val="100000"/>
              </a:lnSpc>
              <a:spcBef>
                <a:spcPts val="0"/>
              </a:spcBef>
              <a:spcAft>
                <a:spcPts val="0"/>
              </a:spcAft>
              <a:buSzPts val="8000"/>
              <a:buNone/>
              <a:defRPr sz="8000"/>
            </a:lvl5pPr>
            <a:lvl6pPr lvl="5" algn="l">
              <a:lnSpc>
                <a:spcPct val="100000"/>
              </a:lnSpc>
              <a:spcBef>
                <a:spcPts val="0"/>
              </a:spcBef>
              <a:spcAft>
                <a:spcPts val="0"/>
              </a:spcAft>
              <a:buSzPts val="8000"/>
              <a:buNone/>
              <a:defRPr sz="8000"/>
            </a:lvl6pPr>
            <a:lvl7pPr lvl="6" algn="l">
              <a:lnSpc>
                <a:spcPct val="100000"/>
              </a:lnSpc>
              <a:spcBef>
                <a:spcPts val="0"/>
              </a:spcBef>
              <a:spcAft>
                <a:spcPts val="0"/>
              </a:spcAft>
              <a:buSzPts val="8000"/>
              <a:buNone/>
              <a:defRPr sz="8000"/>
            </a:lvl7pPr>
            <a:lvl8pPr lvl="7" algn="l">
              <a:lnSpc>
                <a:spcPct val="100000"/>
              </a:lnSpc>
              <a:spcBef>
                <a:spcPts val="0"/>
              </a:spcBef>
              <a:spcAft>
                <a:spcPts val="0"/>
              </a:spcAft>
              <a:buSzPts val="8000"/>
              <a:buNone/>
              <a:defRPr sz="8000"/>
            </a:lvl8pPr>
            <a:lvl9pPr lvl="8" algn="l">
              <a:lnSpc>
                <a:spcPct val="100000"/>
              </a:lnSpc>
              <a:spcBef>
                <a:spcPts val="0"/>
              </a:spcBef>
              <a:spcAft>
                <a:spcPts val="0"/>
              </a:spcAft>
              <a:buSzPts val="8000"/>
              <a:buNone/>
              <a:defRPr sz="8000"/>
            </a:lvl9pPr>
          </a:lstStyle>
          <a:p>
            <a:endParaRPr/>
          </a:p>
        </p:txBody>
      </p:sp>
      <p:sp>
        <p:nvSpPr>
          <p:cNvPr id="41" name="Google Shape;41;p24"/>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25"/>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25"/>
          <p:cNvSpPr/>
          <p:nvPr/>
        </p:nvSpPr>
        <p:spPr>
          <a:xfrm rot="5400000">
            <a:off x="2595233" y="3356900"/>
            <a:ext cx="68571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25"/>
          <p:cNvSpPr txBox="1">
            <a:spLocks noGrp="1"/>
          </p:cNvSpPr>
          <p:nvPr>
            <p:ph type="title"/>
          </p:nvPr>
        </p:nvSpPr>
        <p:spPr>
          <a:xfrm>
            <a:off x="354000" y="1644233"/>
            <a:ext cx="5393700" cy="1976400"/>
          </a:xfrm>
          <a:prstGeom prst="rect">
            <a:avLst/>
          </a:prstGeom>
          <a:noFill/>
          <a:ln>
            <a:noFill/>
          </a:ln>
        </p:spPr>
        <p:txBody>
          <a:bodyPr spcFirstLastPara="1" wrap="square" lIns="121900" tIns="121900" rIns="121900" bIns="121900" anchor="b" anchorCtr="0">
            <a:noAutofit/>
          </a:bodyPr>
          <a:lstStyle>
            <a:lvl1pPr lvl="0" algn="ctr">
              <a:lnSpc>
                <a:spcPct val="100000"/>
              </a:lnSpc>
              <a:spcBef>
                <a:spcPts val="0"/>
              </a:spcBef>
              <a:spcAft>
                <a:spcPts val="0"/>
              </a:spcAft>
              <a:buClr>
                <a:schemeClr val="dk2"/>
              </a:buClr>
              <a:buSzPts val="5600"/>
              <a:buNone/>
              <a:defRPr sz="5600">
                <a:solidFill>
                  <a:schemeClr val="dk2"/>
                </a:solidFill>
              </a:defRPr>
            </a:lvl1pPr>
            <a:lvl2pPr lvl="1" algn="ctr">
              <a:lnSpc>
                <a:spcPct val="100000"/>
              </a:lnSpc>
              <a:spcBef>
                <a:spcPts val="0"/>
              </a:spcBef>
              <a:spcAft>
                <a:spcPts val="0"/>
              </a:spcAft>
              <a:buClr>
                <a:schemeClr val="dk2"/>
              </a:buClr>
              <a:buSzPts val="5600"/>
              <a:buNone/>
              <a:defRPr sz="5600">
                <a:solidFill>
                  <a:schemeClr val="dk2"/>
                </a:solidFill>
              </a:defRPr>
            </a:lvl2pPr>
            <a:lvl3pPr lvl="2" algn="ctr">
              <a:lnSpc>
                <a:spcPct val="100000"/>
              </a:lnSpc>
              <a:spcBef>
                <a:spcPts val="0"/>
              </a:spcBef>
              <a:spcAft>
                <a:spcPts val="0"/>
              </a:spcAft>
              <a:buClr>
                <a:schemeClr val="dk2"/>
              </a:buClr>
              <a:buSzPts val="5600"/>
              <a:buNone/>
              <a:defRPr sz="5600">
                <a:solidFill>
                  <a:schemeClr val="dk2"/>
                </a:solidFill>
              </a:defRPr>
            </a:lvl3pPr>
            <a:lvl4pPr lvl="3" algn="ctr">
              <a:lnSpc>
                <a:spcPct val="100000"/>
              </a:lnSpc>
              <a:spcBef>
                <a:spcPts val="0"/>
              </a:spcBef>
              <a:spcAft>
                <a:spcPts val="0"/>
              </a:spcAft>
              <a:buClr>
                <a:schemeClr val="dk2"/>
              </a:buClr>
              <a:buSzPts val="5600"/>
              <a:buNone/>
              <a:defRPr sz="5600">
                <a:solidFill>
                  <a:schemeClr val="dk2"/>
                </a:solidFill>
              </a:defRPr>
            </a:lvl4pPr>
            <a:lvl5pPr lvl="4" algn="ctr">
              <a:lnSpc>
                <a:spcPct val="100000"/>
              </a:lnSpc>
              <a:spcBef>
                <a:spcPts val="0"/>
              </a:spcBef>
              <a:spcAft>
                <a:spcPts val="0"/>
              </a:spcAft>
              <a:buClr>
                <a:schemeClr val="dk2"/>
              </a:buClr>
              <a:buSzPts val="5600"/>
              <a:buNone/>
              <a:defRPr sz="5600">
                <a:solidFill>
                  <a:schemeClr val="dk2"/>
                </a:solidFill>
              </a:defRPr>
            </a:lvl5pPr>
            <a:lvl6pPr lvl="5" algn="ctr">
              <a:lnSpc>
                <a:spcPct val="100000"/>
              </a:lnSpc>
              <a:spcBef>
                <a:spcPts val="0"/>
              </a:spcBef>
              <a:spcAft>
                <a:spcPts val="0"/>
              </a:spcAft>
              <a:buClr>
                <a:schemeClr val="dk2"/>
              </a:buClr>
              <a:buSzPts val="5600"/>
              <a:buNone/>
              <a:defRPr sz="5600">
                <a:solidFill>
                  <a:schemeClr val="dk2"/>
                </a:solidFill>
              </a:defRPr>
            </a:lvl6pPr>
            <a:lvl7pPr lvl="6" algn="ctr">
              <a:lnSpc>
                <a:spcPct val="100000"/>
              </a:lnSpc>
              <a:spcBef>
                <a:spcPts val="0"/>
              </a:spcBef>
              <a:spcAft>
                <a:spcPts val="0"/>
              </a:spcAft>
              <a:buClr>
                <a:schemeClr val="dk2"/>
              </a:buClr>
              <a:buSzPts val="5600"/>
              <a:buNone/>
              <a:defRPr sz="5600">
                <a:solidFill>
                  <a:schemeClr val="dk2"/>
                </a:solidFill>
              </a:defRPr>
            </a:lvl7pPr>
            <a:lvl8pPr lvl="7" algn="ctr">
              <a:lnSpc>
                <a:spcPct val="100000"/>
              </a:lnSpc>
              <a:spcBef>
                <a:spcPts val="0"/>
              </a:spcBef>
              <a:spcAft>
                <a:spcPts val="0"/>
              </a:spcAft>
              <a:buClr>
                <a:schemeClr val="dk2"/>
              </a:buClr>
              <a:buSzPts val="5600"/>
              <a:buNone/>
              <a:defRPr sz="5600">
                <a:solidFill>
                  <a:schemeClr val="dk2"/>
                </a:solidFill>
              </a:defRPr>
            </a:lvl8pPr>
            <a:lvl9pPr lvl="8" algn="ctr">
              <a:lnSpc>
                <a:spcPct val="100000"/>
              </a:lnSpc>
              <a:spcBef>
                <a:spcPts val="0"/>
              </a:spcBef>
              <a:spcAft>
                <a:spcPts val="0"/>
              </a:spcAft>
              <a:buClr>
                <a:schemeClr val="dk2"/>
              </a:buClr>
              <a:buSzPts val="5600"/>
              <a:buNone/>
              <a:defRPr sz="5600">
                <a:solidFill>
                  <a:schemeClr val="dk2"/>
                </a:solidFill>
              </a:defRPr>
            </a:lvl9pPr>
          </a:lstStyle>
          <a:p>
            <a:endParaRPr/>
          </a:p>
        </p:txBody>
      </p:sp>
      <p:sp>
        <p:nvSpPr>
          <p:cNvPr id="46" name="Google Shape;46;p25"/>
          <p:cNvSpPr txBox="1">
            <a:spLocks noGrp="1"/>
          </p:cNvSpPr>
          <p:nvPr>
            <p:ph type="subTitle" idx="1"/>
          </p:nvPr>
        </p:nvSpPr>
        <p:spPr>
          <a:xfrm>
            <a:off x="354000" y="3705956"/>
            <a:ext cx="5393700" cy="1646700"/>
          </a:xfrm>
          <a:prstGeom prst="rect">
            <a:avLst/>
          </a:prstGeom>
          <a:noFill/>
          <a:ln>
            <a:noFill/>
          </a:ln>
        </p:spPr>
        <p:txBody>
          <a:bodyPr spcFirstLastPara="1" wrap="square" lIns="121900" tIns="121900" rIns="121900" bIns="121900"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47" name="Google Shape;47;p25"/>
          <p:cNvSpPr txBox="1">
            <a:spLocks noGrp="1"/>
          </p:cNvSpPr>
          <p:nvPr>
            <p:ph type="body" idx="2"/>
          </p:nvPr>
        </p:nvSpPr>
        <p:spPr>
          <a:xfrm>
            <a:off x="6586000" y="965600"/>
            <a:ext cx="5115900" cy="4926900"/>
          </a:xfrm>
          <a:prstGeom prst="rect">
            <a:avLst/>
          </a:prstGeom>
          <a:noFill/>
          <a:ln>
            <a:noFill/>
          </a:ln>
        </p:spPr>
        <p:txBody>
          <a:bodyPr spcFirstLastPara="1" wrap="square" lIns="121900" tIns="121900" rIns="121900" bIns="121900" anchor="ctr" anchorCtr="0">
            <a:noAutofit/>
          </a:bodyPr>
          <a:lstStyle>
            <a:lvl1pPr marL="457200" lvl="0" indent="-381000" algn="l">
              <a:lnSpc>
                <a:spcPct val="115000"/>
              </a:lnSpc>
              <a:spcBef>
                <a:spcPts val="0"/>
              </a:spcBef>
              <a:spcAft>
                <a:spcPts val="0"/>
              </a:spcAft>
              <a:buClr>
                <a:schemeClr val="lt1"/>
              </a:buClr>
              <a:buSzPts val="2400"/>
              <a:buChar char="●"/>
              <a:defRPr>
                <a:solidFill>
                  <a:schemeClr val="lt1"/>
                </a:solidFill>
              </a:defRPr>
            </a:lvl1pPr>
            <a:lvl2pPr marL="914400" lvl="1" indent="-349250" algn="l">
              <a:lnSpc>
                <a:spcPct val="115000"/>
              </a:lnSpc>
              <a:spcBef>
                <a:spcPts val="2100"/>
              </a:spcBef>
              <a:spcAft>
                <a:spcPts val="0"/>
              </a:spcAft>
              <a:buClr>
                <a:schemeClr val="lt1"/>
              </a:buClr>
              <a:buSzPts val="1900"/>
              <a:buChar char="○"/>
              <a:defRPr>
                <a:solidFill>
                  <a:schemeClr val="lt1"/>
                </a:solidFill>
              </a:defRPr>
            </a:lvl2pPr>
            <a:lvl3pPr marL="1371600" lvl="2" indent="-349250" algn="l">
              <a:lnSpc>
                <a:spcPct val="115000"/>
              </a:lnSpc>
              <a:spcBef>
                <a:spcPts val="2100"/>
              </a:spcBef>
              <a:spcAft>
                <a:spcPts val="0"/>
              </a:spcAft>
              <a:buClr>
                <a:schemeClr val="lt1"/>
              </a:buClr>
              <a:buSzPts val="1900"/>
              <a:buChar char="■"/>
              <a:defRPr>
                <a:solidFill>
                  <a:schemeClr val="lt1"/>
                </a:solidFill>
              </a:defRPr>
            </a:lvl3pPr>
            <a:lvl4pPr marL="1828800" lvl="3" indent="-349250" algn="l">
              <a:lnSpc>
                <a:spcPct val="115000"/>
              </a:lnSpc>
              <a:spcBef>
                <a:spcPts val="2100"/>
              </a:spcBef>
              <a:spcAft>
                <a:spcPts val="0"/>
              </a:spcAft>
              <a:buClr>
                <a:schemeClr val="lt1"/>
              </a:buClr>
              <a:buSzPts val="1900"/>
              <a:buChar char="●"/>
              <a:defRPr>
                <a:solidFill>
                  <a:schemeClr val="lt1"/>
                </a:solidFill>
              </a:defRPr>
            </a:lvl4pPr>
            <a:lvl5pPr marL="2286000" lvl="4" indent="-349250" algn="l">
              <a:lnSpc>
                <a:spcPct val="115000"/>
              </a:lnSpc>
              <a:spcBef>
                <a:spcPts val="2100"/>
              </a:spcBef>
              <a:spcAft>
                <a:spcPts val="0"/>
              </a:spcAft>
              <a:buClr>
                <a:schemeClr val="lt1"/>
              </a:buClr>
              <a:buSzPts val="1900"/>
              <a:buChar char="○"/>
              <a:defRPr>
                <a:solidFill>
                  <a:schemeClr val="lt1"/>
                </a:solidFill>
              </a:defRPr>
            </a:lvl5pPr>
            <a:lvl6pPr marL="2743200" lvl="5" indent="-349250" algn="l">
              <a:lnSpc>
                <a:spcPct val="115000"/>
              </a:lnSpc>
              <a:spcBef>
                <a:spcPts val="2100"/>
              </a:spcBef>
              <a:spcAft>
                <a:spcPts val="0"/>
              </a:spcAft>
              <a:buClr>
                <a:schemeClr val="lt1"/>
              </a:buClr>
              <a:buSzPts val="1900"/>
              <a:buChar char="■"/>
              <a:defRPr>
                <a:solidFill>
                  <a:schemeClr val="lt1"/>
                </a:solidFill>
              </a:defRPr>
            </a:lvl6pPr>
            <a:lvl7pPr marL="3200400" lvl="6" indent="-349250" algn="l">
              <a:lnSpc>
                <a:spcPct val="115000"/>
              </a:lnSpc>
              <a:spcBef>
                <a:spcPts val="2100"/>
              </a:spcBef>
              <a:spcAft>
                <a:spcPts val="0"/>
              </a:spcAft>
              <a:buClr>
                <a:schemeClr val="lt1"/>
              </a:buClr>
              <a:buSzPts val="1900"/>
              <a:buChar char="●"/>
              <a:defRPr>
                <a:solidFill>
                  <a:schemeClr val="lt1"/>
                </a:solidFill>
              </a:defRPr>
            </a:lvl7pPr>
            <a:lvl8pPr marL="3657600" lvl="7" indent="-349250" algn="l">
              <a:lnSpc>
                <a:spcPct val="115000"/>
              </a:lnSpc>
              <a:spcBef>
                <a:spcPts val="2100"/>
              </a:spcBef>
              <a:spcAft>
                <a:spcPts val="0"/>
              </a:spcAft>
              <a:buClr>
                <a:schemeClr val="lt1"/>
              </a:buClr>
              <a:buSzPts val="1900"/>
              <a:buChar char="○"/>
              <a:defRPr>
                <a:solidFill>
                  <a:schemeClr val="lt1"/>
                </a:solidFill>
              </a:defRPr>
            </a:lvl8pPr>
            <a:lvl9pPr marL="4114800" lvl="8" indent="-349250" algn="l">
              <a:lnSpc>
                <a:spcPct val="115000"/>
              </a:lnSpc>
              <a:spcBef>
                <a:spcPts val="2100"/>
              </a:spcBef>
              <a:spcAft>
                <a:spcPts val="2100"/>
              </a:spcAft>
              <a:buClr>
                <a:schemeClr val="lt1"/>
              </a:buClr>
              <a:buSzPts val="1900"/>
              <a:buChar char="■"/>
              <a:defRPr>
                <a:solidFill>
                  <a:schemeClr val="lt1"/>
                </a:solidFill>
              </a:defRPr>
            </a:lvl9pPr>
          </a:lstStyle>
          <a:p>
            <a:endParaRPr/>
          </a:p>
        </p:txBody>
      </p:sp>
      <p:sp>
        <p:nvSpPr>
          <p:cNvPr id="48" name="Google Shape;48;p25"/>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26"/>
          <p:cNvSpPr txBox="1"/>
          <p:nvPr/>
        </p:nvSpPr>
        <p:spPr>
          <a:xfrm rot="10800000" flipH="1">
            <a:off x="0" y="-100"/>
            <a:ext cx="12192000" cy="62613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26"/>
          <p:cNvSpPr/>
          <p:nvPr/>
        </p:nvSpPr>
        <p:spPr>
          <a:xfrm rot="10800000" flipH="1">
            <a:off x="0" y="6163733"/>
            <a:ext cx="12192000" cy="987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26"/>
          <p:cNvSpPr txBox="1">
            <a:spLocks noGrp="1"/>
          </p:cNvSpPr>
          <p:nvPr>
            <p:ph type="body" idx="1"/>
          </p:nvPr>
        </p:nvSpPr>
        <p:spPr>
          <a:xfrm>
            <a:off x="76200" y="6262433"/>
            <a:ext cx="11175900" cy="595500"/>
          </a:xfrm>
          <a:prstGeom prst="rect">
            <a:avLst/>
          </a:prstGeom>
          <a:noFill/>
          <a:ln>
            <a:noFill/>
          </a:ln>
        </p:spPr>
        <p:txBody>
          <a:bodyPr spcFirstLastPara="1" wrap="square" lIns="121900" tIns="121900" rIns="121900" bIns="121900" anchor="ctr" anchorCtr="0">
            <a:noAutofit/>
          </a:bodyPr>
          <a:lstStyle>
            <a:lvl1pPr marL="457200" lvl="0" indent="-228600" algn="l">
              <a:lnSpc>
                <a:spcPct val="100000"/>
              </a:lnSpc>
              <a:spcBef>
                <a:spcPts val="0"/>
              </a:spcBef>
              <a:spcAft>
                <a:spcPts val="0"/>
              </a:spcAft>
              <a:buClr>
                <a:schemeClr val="lt1"/>
              </a:buClr>
              <a:buSzPts val="1600"/>
              <a:buNone/>
              <a:defRPr sz="1600">
                <a:solidFill>
                  <a:schemeClr val="lt1"/>
                </a:solidFill>
              </a:defRPr>
            </a:lvl1pPr>
          </a:lstStyle>
          <a:p>
            <a:endParaRPr/>
          </a:p>
        </p:txBody>
      </p:sp>
      <p:sp>
        <p:nvSpPr>
          <p:cNvPr id="53" name="Google Shape;53;p26"/>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4"/>
        <p:cNvGrpSpPr/>
        <p:nvPr/>
      </p:nvGrpSpPr>
      <p:grpSpPr>
        <a:xfrm>
          <a:off x="0" y="0"/>
          <a:ext cx="0" cy="0"/>
          <a:chOff x="0" y="0"/>
          <a:chExt cx="0" cy="0"/>
        </a:xfrm>
      </p:grpSpPr>
      <p:sp>
        <p:nvSpPr>
          <p:cNvPr id="55" name="Google Shape;55;p27"/>
          <p:cNvSpPr txBox="1">
            <a:spLocks noGrp="1"/>
          </p:cNvSpPr>
          <p:nvPr>
            <p:ph type="title" hasCustomPrompt="1"/>
          </p:nvPr>
        </p:nvSpPr>
        <p:spPr>
          <a:xfrm>
            <a:off x="634000" y="1678033"/>
            <a:ext cx="10962900" cy="2618100"/>
          </a:xfrm>
          <a:prstGeom prst="rect">
            <a:avLst/>
          </a:prstGeom>
          <a:noFill/>
          <a:ln>
            <a:noFill/>
          </a:ln>
        </p:spPr>
        <p:txBody>
          <a:bodyPr spcFirstLastPara="1" wrap="square" lIns="121900" tIns="121900" rIns="121900" bIns="121900" anchor="b" anchorCtr="0">
            <a:noAutofit/>
          </a:bodyPr>
          <a:lstStyle>
            <a:lvl1pPr lvl="0" algn="ctr">
              <a:lnSpc>
                <a:spcPct val="100000"/>
              </a:lnSpc>
              <a:spcBef>
                <a:spcPts val="0"/>
              </a:spcBef>
              <a:spcAft>
                <a:spcPts val="0"/>
              </a:spcAft>
              <a:buClr>
                <a:schemeClr val="dk2"/>
              </a:buClr>
              <a:buSzPts val="16000"/>
              <a:buNone/>
              <a:defRPr sz="16000">
                <a:solidFill>
                  <a:schemeClr val="dk2"/>
                </a:solidFill>
              </a:defRPr>
            </a:lvl1pPr>
            <a:lvl2pPr lvl="1" algn="ctr">
              <a:lnSpc>
                <a:spcPct val="100000"/>
              </a:lnSpc>
              <a:spcBef>
                <a:spcPts val="0"/>
              </a:spcBef>
              <a:spcAft>
                <a:spcPts val="0"/>
              </a:spcAft>
              <a:buClr>
                <a:schemeClr val="dk2"/>
              </a:buClr>
              <a:buSzPts val="16000"/>
              <a:buNone/>
              <a:defRPr sz="16000">
                <a:solidFill>
                  <a:schemeClr val="dk2"/>
                </a:solidFill>
              </a:defRPr>
            </a:lvl2pPr>
            <a:lvl3pPr lvl="2" algn="ctr">
              <a:lnSpc>
                <a:spcPct val="100000"/>
              </a:lnSpc>
              <a:spcBef>
                <a:spcPts val="0"/>
              </a:spcBef>
              <a:spcAft>
                <a:spcPts val="0"/>
              </a:spcAft>
              <a:buClr>
                <a:schemeClr val="dk2"/>
              </a:buClr>
              <a:buSzPts val="16000"/>
              <a:buNone/>
              <a:defRPr sz="16000">
                <a:solidFill>
                  <a:schemeClr val="dk2"/>
                </a:solidFill>
              </a:defRPr>
            </a:lvl3pPr>
            <a:lvl4pPr lvl="3" algn="ctr">
              <a:lnSpc>
                <a:spcPct val="100000"/>
              </a:lnSpc>
              <a:spcBef>
                <a:spcPts val="0"/>
              </a:spcBef>
              <a:spcAft>
                <a:spcPts val="0"/>
              </a:spcAft>
              <a:buClr>
                <a:schemeClr val="dk2"/>
              </a:buClr>
              <a:buSzPts val="16000"/>
              <a:buNone/>
              <a:defRPr sz="16000">
                <a:solidFill>
                  <a:schemeClr val="dk2"/>
                </a:solidFill>
              </a:defRPr>
            </a:lvl4pPr>
            <a:lvl5pPr lvl="4" algn="ctr">
              <a:lnSpc>
                <a:spcPct val="100000"/>
              </a:lnSpc>
              <a:spcBef>
                <a:spcPts val="0"/>
              </a:spcBef>
              <a:spcAft>
                <a:spcPts val="0"/>
              </a:spcAft>
              <a:buClr>
                <a:schemeClr val="dk2"/>
              </a:buClr>
              <a:buSzPts val="16000"/>
              <a:buNone/>
              <a:defRPr sz="16000">
                <a:solidFill>
                  <a:schemeClr val="dk2"/>
                </a:solidFill>
              </a:defRPr>
            </a:lvl5pPr>
            <a:lvl6pPr lvl="5" algn="ctr">
              <a:lnSpc>
                <a:spcPct val="100000"/>
              </a:lnSpc>
              <a:spcBef>
                <a:spcPts val="0"/>
              </a:spcBef>
              <a:spcAft>
                <a:spcPts val="0"/>
              </a:spcAft>
              <a:buClr>
                <a:schemeClr val="dk2"/>
              </a:buClr>
              <a:buSzPts val="16000"/>
              <a:buNone/>
              <a:defRPr sz="16000">
                <a:solidFill>
                  <a:schemeClr val="dk2"/>
                </a:solidFill>
              </a:defRPr>
            </a:lvl6pPr>
            <a:lvl7pPr lvl="6" algn="ctr">
              <a:lnSpc>
                <a:spcPct val="100000"/>
              </a:lnSpc>
              <a:spcBef>
                <a:spcPts val="0"/>
              </a:spcBef>
              <a:spcAft>
                <a:spcPts val="0"/>
              </a:spcAft>
              <a:buClr>
                <a:schemeClr val="dk2"/>
              </a:buClr>
              <a:buSzPts val="16000"/>
              <a:buNone/>
              <a:defRPr sz="16000">
                <a:solidFill>
                  <a:schemeClr val="dk2"/>
                </a:solidFill>
              </a:defRPr>
            </a:lvl7pPr>
            <a:lvl8pPr lvl="7" algn="ctr">
              <a:lnSpc>
                <a:spcPct val="100000"/>
              </a:lnSpc>
              <a:spcBef>
                <a:spcPts val="0"/>
              </a:spcBef>
              <a:spcAft>
                <a:spcPts val="0"/>
              </a:spcAft>
              <a:buClr>
                <a:schemeClr val="dk2"/>
              </a:buClr>
              <a:buSzPts val="16000"/>
              <a:buNone/>
              <a:defRPr sz="16000">
                <a:solidFill>
                  <a:schemeClr val="dk2"/>
                </a:solidFill>
              </a:defRPr>
            </a:lvl8pPr>
            <a:lvl9pPr lvl="8" algn="ctr">
              <a:lnSpc>
                <a:spcPct val="100000"/>
              </a:lnSpc>
              <a:spcBef>
                <a:spcPts val="0"/>
              </a:spcBef>
              <a:spcAft>
                <a:spcPts val="0"/>
              </a:spcAft>
              <a:buClr>
                <a:schemeClr val="dk2"/>
              </a:buClr>
              <a:buSzPts val="16000"/>
              <a:buNone/>
              <a:defRPr sz="16000">
                <a:solidFill>
                  <a:schemeClr val="dk2"/>
                </a:solidFill>
              </a:defRPr>
            </a:lvl9pPr>
          </a:lstStyle>
          <a:p>
            <a:r>
              <a:t>xx%</a:t>
            </a:r>
          </a:p>
        </p:txBody>
      </p:sp>
      <p:sp>
        <p:nvSpPr>
          <p:cNvPr id="56" name="Google Shape;56;p27"/>
          <p:cNvSpPr txBox="1">
            <a:spLocks noGrp="1"/>
          </p:cNvSpPr>
          <p:nvPr>
            <p:ph type="body" idx="1"/>
          </p:nvPr>
        </p:nvSpPr>
        <p:spPr>
          <a:xfrm>
            <a:off x="634000" y="4406167"/>
            <a:ext cx="10962900" cy="1734300"/>
          </a:xfrm>
          <a:prstGeom prst="rect">
            <a:avLst/>
          </a:prstGeom>
          <a:noFill/>
          <a:ln>
            <a:noFill/>
          </a:ln>
        </p:spPr>
        <p:txBody>
          <a:bodyPr spcFirstLastPara="1" wrap="square" lIns="121900" tIns="121900" rIns="121900" bIns="121900" anchor="t" anchorCtr="0">
            <a:noAutofit/>
          </a:bodyPr>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2100"/>
              </a:spcBef>
              <a:spcAft>
                <a:spcPts val="0"/>
              </a:spcAft>
              <a:buSzPts val="1900"/>
              <a:buChar char="○"/>
              <a:defRPr/>
            </a:lvl2pPr>
            <a:lvl3pPr marL="1371600" lvl="2" indent="-349250" algn="ctr">
              <a:lnSpc>
                <a:spcPct val="115000"/>
              </a:lnSpc>
              <a:spcBef>
                <a:spcPts val="2100"/>
              </a:spcBef>
              <a:spcAft>
                <a:spcPts val="0"/>
              </a:spcAft>
              <a:buSzPts val="1900"/>
              <a:buChar char="■"/>
              <a:defRPr/>
            </a:lvl3pPr>
            <a:lvl4pPr marL="1828800" lvl="3" indent="-349250" algn="ctr">
              <a:lnSpc>
                <a:spcPct val="115000"/>
              </a:lnSpc>
              <a:spcBef>
                <a:spcPts val="2100"/>
              </a:spcBef>
              <a:spcAft>
                <a:spcPts val="0"/>
              </a:spcAft>
              <a:buSzPts val="1900"/>
              <a:buChar char="●"/>
              <a:defRPr/>
            </a:lvl4pPr>
            <a:lvl5pPr marL="2286000" lvl="4" indent="-349250" algn="ctr">
              <a:lnSpc>
                <a:spcPct val="115000"/>
              </a:lnSpc>
              <a:spcBef>
                <a:spcPts val="2100"/>
              </a:spcBef>
              <a:spcAft>
                <a:spcPts val="0"/>
              </a:spcAft>
              <a:buSzPts val="1900"/>
              <a:buChar char="○"/>
              <a:defRPr/>
            </a:lvl5pPr>
            <a:lvl6pPr marL="2743200" lvl="5" indent="-349250" algn="ctr">
              <a:lnSpc>
                <a:spcPct val="115000"/>
              </a:lnSpc>
              <a:spcBef>
                <a:spcPts val="2100"/>
              </a:spcBef>
              <a:spcAft>
                <a:spcPts val="0"/>
              </a:spcAft>
              <a:buSzPts val="1900"/>
              <a:buChar char="■"/>
              <a:defRPr/>
            </a:lvl6pPr>
            <a:lvl7pPr marL="3200400" lvl="6" indent="-349250" algn="ctr">
              <a:lnSpc>
                <a:spcPct val="115000"/>
              </a:lnSpc>
              <a:spcBef>
                <a:spcPts val="2100"/>
              </a:spcBef>
              <a:spcAft>
                <a:spcPts val="0"/>
              </a:spcAft>
              <a:buSzPts val="1900"/>
              <a:buChar char="●"/>
              <a:defRPr/>
            </a:lvl7pPr>
            <a:lvl8pPr marL="3657600" lvl="7" indent="-349250" algn="ctr">
              <a:lnSpc>
                <a:spcPct val="115000"/>
              </a:lnSpc>
              <a:spcBef>
                <a:spcPts val="2100"/>
              </a:spcBef>
              <a:spcAft>
                <a:spcPts val="0"/>
              </a:spcAft>
              <a:buSzPts val="1900"/>
              <a:buChar char="○"/>
              <a:defRPr/>
            </a:lvl8pPr>
            <a:lvl9pPr marL="4114800" lvl="8" indent="-349250" algn="ctr">
              <a:lnSpc>
                <a:spcPct val="115000"/>
              </a:lnSpc>
              <a:spcBef>
                <a:spcPts val="2100"/>
              </a:spcBef>
              <a:spcAft>
                <a:spcPts val="2100"/>
              </a:spcAft>
              <a:buSzPts val="1900"/>
              <a:buChar char="■"/>
              <a:defRPr/>
            </a:lvl9pPr>
          </a:lstStyle>
          <a:p>
            <a:endParaRPr/>
          </a:p>
        </p:txBody>
      </p:sp>
      <p:sp>
        <p:nvSpPr>
          <p:cNvPr id="57" name="Google Shape;57;p27"/>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9"/>
        <p:cNvGrpSpPr/>
        <p:nvPr/>
      </p:nvGrpSpPr>
      <p:grpSpPr>
        <a:xfrm>
          <a:off x="0" y="0"/>
          <a:ext cx="0" cy="0"/>
          <a:chOff x="0" y="0"/>
          <a:chExt cx="0" cy="0"/>
        </a:xfrm>
      </p:grpSpPr>
      <p:sp>
        <p:nvSpPr>
          <p:cNvPr id="10" name="Google Shape;10;p18"/>
          <p:cNvSpPr txBox="1">
            <a:spLocks noGrp="1"/>
          </p:cNvSpPr>
          <p:nvPr>
            <p:ph type="title"/>
          </p:nvPr>
        </p:nvSpPr>
        <p:spPr>
          <a:xfrm>
            <a:off x="629200" y="984967"/>
            <a:ext cx="10962900" cy="1023600"/>
          </a:xfrm>
          <a:prstGeom prst="rect">
            <a:avLst/>
          </a:prstGeom>
          <a:noFill/>
          <a:ln>
            <a:noFill/>
          </a:ln>
        </p:spPr>
        <p:txBody>
          <a:bodyPr spcFirstLastPara="1" wrap="square" lIns="121900" tIns="121900" rIns="121900" bIns="121900" anchor="b" anchorCtr="0">
            <a:noAutofit/>
          </a:bodyPr>
          <a:lstStyle>
            <a:lvl1pPr marR="0" lvl="0"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9pPr>
          </a:lstStyle>
          <a:p>
            <a:endParaRPr/>
          </a:p>
        </p:txBody>
      </p:sp>
      <p:sp>
        <p:nvSpPr>
          <p:cNvPr id="11" name="Google Shape;11;p18"/>
          <p:cNvSpPr txBox="1">
            <a:spLocks noGrp="1"/>
          </p:cNvSpPr>
          <p:nvPr>
            <p:ph type="body" idx="1"/>
          </p:nvPr>
        </p:nvSpPr>
        <p:spPr>
          <a:xfrm>
            <a:off x="629200" y="2558767"/>
            <a:ext cx="10962900" cy="3613500"/>
          </a:xfrm>
          <a:prstGeom prst="rect">
            <a:avLst/>
          </a:prstGeom>
          <a:noFill/>
          <a:ln>
            <a:noFill/>
          </a:ln>
        </p:spPr>
        <p:txBody>
          <a:bodyPr spcFirstLastPara="1" wrap="square" lIns="121900" tIns="121900" rIns="121900" bIns="121900" anchor="t" anchorCtr="0">
            <a:noAutofit/>
          </a:bodyPr>
          <a:lstStyle>
            <a:lvl1pPr marL="457200" marR="0" lvl="0" indent="-381000" algn="l" rtl="0">
              <a:lnSpc>
                <a:spcPct val="115000"/>
              </a:lnSpc>
              <a:spcBef>
                <a:spcPts val="0"/>
              </a:spcBef>
              <a:spcAft>
                <a:spcPts val="0"/>
              </a:spcAft>
              <a:buClr>
                <a:schemeClr val="lt2"/>
              </a:buClr>
              <a:buSzPts val="2400"/>
              <a:buFont typeface="Roboto"/>
              <a:buChar char="●"/>
              <a:defRPr sz="2400" b="0" i="0" u="none" strike="noStrike" cap="none">
                <a:solidFill>
                  <a:schemeClr val="lt2"/>
                </a:solidFill>
                <a:latin typeface="Roboto"/>
                <a:ea typeface="Roboto"/>
                <a:cs typeface="Roboto"/>
                <a:sym typeface="Roboto"/>
              </a:defRPr>
            </a:lvl1pPr>
            <a:lvl2pPr marL="914400" marR="0" lvl="1"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2pPr>
            <a:lvl3pPr marL="1371600" marR="0" lvl="2"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3pPr>
            <a:lvl4pPr marL="1828800" marR="0" lvl="3"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4pPr>
            <a:lvl5pPr marL="2286000" marR="0" lvl="4"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5pPr>
            <a:lvl6pPr marL="2743200" marR="0" lvl="5"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6pPr>
            <a:lvl7pPr marL="3200400" marR="0" lvl="6"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7pPr>
            <a:lvl8pPr marL="3657600" marR="0" lvl="7"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8pPr>
            <a:lvl9pPr marL="4114800" marR="0" lvl="8" indent="-349250" algn="l" rtl="0">
              <a:lnSpc>
                <a:spcPct val="115000"/>
              </a:lnSpc>
              <a:spcBef>
                <a:spcPts val="2100"/>
              </a:spcBef>
              <a:spcAft>
                <a:spcPts val="2100"/>
              </a:spcAft>
              <a:buClr>
                <a:schemeClr val="lt2"/>
              </a:buClr>
              <a:buSzPts val="1900"/>
              <a:buFont typeface="Roboto"/>
              <a:buChar char="■"/>
              <a:defRPr sz="1900" b="0" i="0" u="none" strike="noStrike" cap="none">
                <a:solidFill>
                  <a:schemeClr val="lt2"/>
                </a:solidFill>
                <a:latin typeface="Roboto"/>
                <a:ea typeface="Roboto"/>
                <a:cs typeface="Roboto"/>
                <a:sym typeface="Roboto"/>
              </a:defRPr>
            </a:lvl9pPr>
          </a:lstStyle>
          <a:p>
            <a:endParaRPr/>
          </a:p>
        </p:txBody>
      </p:sp>
      <p:sp>
        <p:nvSpPr>
          <p:cNvPr id="12" name="Google Shape;12;p18"/>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nvironmentalprotectionnetwork.org/sfa-pre-award-resource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mailto:epa-support@trccompanies.com" TargetMode="External"/><Relationship Id="rId4" Type="http://schemas.openxmlformats.org/officeDocument/2006/relationships/hyperlink" Target="https://docs.google.com/spreadsheets/d/19qJdftAIbMCpE0kQTDQWa9WjzDDcESLHLC9K7RYq980/edit?gid=713349507#gid=71334950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environmentalprotectionnetwork.org/about/team/" TargetMode="External"/><Relationship Id="rId4" Type="http://schemas.openxmlformats.org/officeDocument/2006/relationships/hyperlink" Target="https://www.environmentalprotectionnetwork.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8" Type="http://schemas.openxmlformats.org/officeDocument/2006/relationships/hyperlink" Target="mailto:epa-support@trccompanies.com" TargetMode="External"/><Relationship Id="rId3" Type="http://schemas.openxmlformats.org/officeDocument/2006/relationships/image" Target="../media/image2.png"/><Relationship Id="rId7" Type="http://schemas.openxmlformats.org/officeDocument/2006/relationships/hyperlink" Target="https://www.environmentalprotectionnetwork.org/cprg-implementation-grantee-resourc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environmentalprotectionnetwork.org/sfa-pre-award-resources/" TargetMode="External"/><Relationship Id="rId5" Type="http://schemas.openxmlformats.org/officeDocument/2006/relationships/hyperlink" Target="https://www.trccompanies.com/" TargetMode="External"/><Relationship Id="rId4" Type="http://schemas.openxmlformats.org/officeDocument/2006/relationships/hyperlink" Target="https://www.epa.gov/environmentaljustice/environmental-justice-thriving-communities-technical-assistance-center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epa-support@trccompanies.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mailto:epa-support@trccompanies.com" TargetMode="External"/><Relationship Id="rId4" Type="http://schemas.openxmlformats.org/officeDocument/2006/relationships/hyperlink" Target="https://docs.google.com/spreadsheets/d/19qJdftAIbMCpE0kQTDQWa9WjzDDcESLHLC9K7RYq980/edit?gid=713349507#gid=713349507"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61"/>
        <p:cNvGrpSpPr/>
        <p:nvPr/>
      </p:nvGrpSpPr>
      <p:grpSpPr>
        <a:xfrm>
          <a:off x="0" y="0"/>
          <a:ext cx="0" cy="0"/>
          <a:chOff x="0" y="0"/>
          <a:chExt cx="0" cy="0"/>
        </a:xfrm>
      </p:grpSpPr>
      <p:pic>
        <p:nvPicPr>
          <p:cNvPr id="62" name="Google Shape;62;p1"/>
          <p:cNvPicPr preferRelativeResize="0"/>
          <p:nvPr/>
        </p:nvPicPr>
        <p:blipFill rotWithShape="1">
          <a:blip r:embed="rId3">
            <a:alphaModFix/>
          </a:blip>
          <a:srcRect/>
          <a:stretch/>
        </p:blipFill>
        <p:spPr>
          <a:xfrm>
            <a:off x="1770717" y="1393692"/>
            <a:ext cx="8650567" cy="1599267"/>
          </a:xfrm>
          <a:prstGeom prst="rect">
            <a:avLst/>
          </a:prstGeom>
          <a:noFill/>
          <a:ln>
            <a:noFill/>
          </a:ln>
        </p:spPr>
      </p:pic>
      <p:sp>
        <p:nvSpPr>
          <p:cNvPr id="63" name="Google Shape;63;p1"/>
          <p:cNvSpPr txBox="1"/>
          <p:nvPr/>
        </p:nvSpPr>
        <p:spPr>
          <a:xfrm>
            <a:off x="146375" y="3897825"/>
            <a:ext cx="11722800" cy="1297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2800" b="1" i="0" u="none" strike="noStrike" cap="none" dirty="0">
                <a:solidFill>
                  <a:srgbClr val="FFFFFF"/>
                </a:solidFill>
                <a:latin typeface="Roboto"/>
                <a:ea typeface="Roboto"/>
                <a:cs typeface="Roboto"/>
                <a:sym typeface="Roboto"/>
              </a:rPr>
              <a:t>Solar for All</a:t>
            </a:r>
            <a:endParaRPr dirty="0"/>
          </a:p>
          <a:p>
            <a:pPr marL="0" marR="0" lvl="0" indent="0" algn="ctr" rtl="0">
              <a:lnSpc>
                <a:spcPct val="100000"/>
              </a:lnSpc>
              <a:spcBef>
                <a:spcPts val="0"/>
              </a:spcBef>
              <a:spcAft>
                <a:spcPts val="0"/>
              </a:spcAft>
              <a:buClr>
                <a:srgbClr val="000000"/>
              </a:buClr>
              <a:buSzPts val="3300"/>
              <a:buFont typeface="Arial"/>
              <a:buNone/>
            </a:pPr>
            <a:r>
              <a:rPr lang="en-US" sz="2800" b="1" i="0" u="none" strike="noStrike" cap="none" dirty="0">
                <a:solidFill>
                  <a:srgbClr val="FFFFFF"/>
                </a:solidFill>
                <a:latin typeface="Roboto"/>
                <a:ea typeface="Roboto"/>
                <a:cs typeface="Roboto"/>
                <a:sym typeface="Roboto"/>
              </a:rPr>
              <a:t>Pre-Award Checklist &amp; 1-1 Support</a:t>
            </a:r>
            <a:endParaRPr dirty="0"/>
          </a:p>
          <a:p>
            <a:pPr marL="0" marR="0" lvl="0" indent="0" algn="ctr" rtl="0">
              <a:lnSpc>
                <a:spcPct val="100000"/>
              </a:lnSpc>
              <a:spcBef>
                <a:spcPts val="0"/>
              </a:spcBef>
              <a:spcAft>
                <a:spcPts val="0"/>
              </a:spcAft>
              <a:buClr>
                <a:srgbClr val="000000"/>
              </a:buClr>
              <a:buSzPts val="3300"/>
              <a:buFont typeface="Arial"/>
              <a:buNone/>
            </a:pPr>
            <a:r>
              <a:rPr lang="en-US" sz="2800" b="1" i="0" u="none" strike="noStrike" cap="none" dirty="0">
                <a:solidFill>
                  <a:srgbClr val="FFFFFF"/>
                </a:solidFill>
                <a:latin typeface="Roboto"/>
                <a:ea typeface="Roboto"/>
                <a:cs typeface="Roboto"/>
                <a:sym typeface="Roboto"/>
              </a:rPr>
              <a:t>9/16/24</a:t>
            </a:r>
            <a:endParaRPr dirty="0"/>
          </a:p>
          <a:p>
            <a:pPr marL="0" marR="0" lvl="0" indent="0" algn="ctr" rtl="0">
              <a:lnSpc>
                <a:spcPct val="100000"/>
              </a:lnSpc>
              <a:spcBef>
                <a:spcPts val="0"/>
              </a:spcBef>
              <a:spcAft>
                <a:spcPts val="0"/>
              </a:spcAft>
              <a:buClr>
                <a:srgbClr val="000000"/>
              </a:buClr>
              <a:buSzPts val="3300"/>
              <a:buFont typeface="Arial"/>
              <a:buNone/>
            </a:pPr>
            <a:r>
              <a:rPr lang="en-US" sz="2800" b="1" i="0" u="none" strike="noStrike" cap="none" dirty="0">
                <a:solidFill>
                  <a:srgbClr val="FFFFFF"/>
                </a:solidFill>
                <a:latin typeface="Roboto"/>
                <a:ea typeface="Roboto"/>
                <a:cs typeface="Roboto"/>
                <a:sym typeface="Roboto"/>
              </a:rPr>
              <a:t>epa-support@trccompanies.com</a:t>
            </a:r>
            <a:endParaRPr sz="2800" b="1" i="0" u="none" strike="noStrike" cap="none" dirty="0">
              <a:solidFill>
                <a:srgbClr val="FFFFFF"/>
              </a:solidFill>
              <a:latin typeface="Roboto"/>
              <a:ea typeface="Roboto"/>
              <a:cs typeface="Roboto"/>
              <a:sym typeface="Roboto"/>
            </a:endParaRPr>
          </a:p>
        </p:txBody>
      </p:sp>
    </p:spTree>
  </p:cSld>
  <p:clrMapOvr>
    <a:masterClrMapping/>
  </p:clrMapOvr>
  <mc:AlternateContent xmlns:mc="http://schemas.openxmlformats.org/markup-compatibility/2006" xmlns:p14="http://schemas.microsoft.com/office/powerpoint/2010/main">
    <mc:Choice Requires="p14">
      <p:transition spd="slow" p14:dur="50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30"/>
        <p:cNvGrpSpPr/>
        <p:nvPr/>
      </p:nvGrpSpPr>
      <p:grpSpPr>
        <a:xfrm>
          <a:off x="0" y="0"/>
          <a:ext cx="0" cy="0"/>
          <a:chOff x="0" y="0"/>
          <a:chExt cx="0" cy="0"/>
        </a:xfrm>
      </p:grpSpPr>
      <p:sp>
        <p:nvSpPr>
          <p:cNvPr id="131" name="Google Shape;131;p10"/>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32" name="Google Shape;132;p10"/>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33" name="Google Shape;133;p10"/>
          <p:cNvSpPr txBox="1"/>
          <p:nvPr/>
        </p:nvSpPr>
        <p:spPr>
          <a:xfrm>
            <a:off x="599900" y="2692287"/>
            <a:ext cx="10992200" cy="45037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a:solidFill>
                  <a:srgbClr val="1F1F1F"/>
                </a:solidFill>
                <a:latin typeface="Arial"/>
                <a:ea typeface="Arial"/>
                <a:cs typeface="Arial"/>
                <a:sym typeface="Arial"/>
              </a:rPr>
              <a:t>Step 3: Complete Pre-Award Certification Process, Including Form 6600-01</a:t>
            </a:r>
            <a:endParaRPr/>
          </a:p>
          <a:p>
            <a:pPr marL="571500" marR="0" lvl="0" indent="-571500" algn="l" rtl="0">
              <a:lnSpc>
                <a:spcPct val="100000"/>
              </a:lnSpc>
              <a:spcBef>
                <a:spcPts val="2910"/>
              </a:spcBef>
              <a:spcAft>
                <a:spcPts val="0"/>
              </a:spcAft>
              <a:buClr>
                <a:srgbClr val="333E48"/>
              </a:buClr>
              <a:buSzPts val="2000"/>
              <a:buFont typeface="Arial"/>
              <a:buChar char="•"/>
            </a:pPr>
            <a:r>
              <a:rPr lang="en-US" sz="2000" b="0" i="0" u="none" strike="noStrike" cap="none">
                <a:solidFill>
                  <a:srgbClr val="1F1F1F"/>
                </a:solidFill>
                <a:latin typeface="Arial"/>
                <a:ea typeface="Arial"/>
                <a:cs typeface="Arial"/>
                <a:sym typeface="Arial"/>
              </a:rPr>
              <a:t>Required for non-profits receiving more than $200K; </a:t>
            </a:r>
            <a:r>
              <a:rPr lang="en-US" sz="2000" b="0" i="0" u="none" strike="noStrike" cap="none">
                <a:solidFill>
                  <a:srgbClr val="000000"/>
                </a:solidFill>
                <a:latin typeface="Arial"/>
                <a:ea typeface="Arial"/>
                <a:cs typeface="Arial"/>
                <a:sym typeface="Arial"/>
              </a:rPr>
              <a:t>ensure applicants have adequate admin and financial systems to manage EPA funds</a:t>
            </a:r>
            <a:endParaRPr/>
          </a:p>
          <a:p>
            <a:pPr marL="571500" marR="0" lvl="0" indent="-571500" algn="l" rtl="0">
              <a:lnSpc>
                <a:spcPct val="100000"/>
              </a:lnSpc>
              <a:spcBef>
                <a:spcPts val="1710"/>
              </a:spcBef>
              <a:spcAft>
                <a:spcPts val="0"/>
              </a:spcAft>
              <a:buClr>
                <a:srgbClr val="333E48"/>
              </a:buClr>
              <a:buSzPts val="2000"/>
              <a:buFont typeface="Arial"/>
              <a:buChar char="•"/>
            </a:pPr>
            <a:r>
              <a:rPr lang="en-US" sz="2000" b="0" i="0" u="none" strike="noStrike" cap="none">
                <a:solidFill>
                  <a:srgbClr val="000000"/>
                </a:solidFill>
                <a:latin typeface="Arial"/>
                <a:ea typeface="Arial"/>
                <a:cs typeface="Arial"/>
                <a:sym typeface="Arial"/>
              </a:rPr>
              <a:t>Complete Form 6600-01 (questions on accounting, financial management, payroll, travel, procurement)</a:t>
            </a:r>
            <a:endParaRPr/>
          </a:p>
          <a:p>
            <a:pPr marL="571500" marR="0" lvl="0" indent="-571500" algn="l" rtl="0">
              <a:lnSpc>
                <a:spcPct val="100000"/>
              </a:lnSpc>
              <a:spcBef>
                <a:spcPts val="1710"/>
              </a:spcBef>
              <a:spcAft>
                <a:spcPts val="0"/>
              </a:spcAft>
              <a:buClr>
                <a:srgbClr val="333E48"/>
              </a:buClr>
              <a:buSzPts val="2000"/>
              <a:buFont typeface="Arial"/>
              <a:buChar char="•"/>
            </a:pPr>
            <a:r>
              <a:rPr lang="en-US" sz="2000" b="0" i="0" u="none" strike="noStrike" cap="none">
                <a:solidFill>
                  <a:srgbClr val="000000"/>
                </a:solidFill>
                <a:latin typeface="Arial"/>
                <a:ea typeface="Arial"/>
                <a:cs typeface="Arial"/>
                <a:sym typeface="Arial"/>
              </a:rPr>
              <a:t>Update your policies and procedures (e.g., Employee Handbook) to reflect Form 6600-01 answers, complete the 6600 checklist, submit to EPA </a:t>
            </a:r>
            <a:endParaRPr/>
          </a:p>
          <a:p>
            <a:pPr marL="571500" marR="0" lvl="0" indent="-444500" algn="l" rtl="0">
              <a:lnSpc>
                <a:spcPct val="100000"/>
              </a:lnSpc>
              <a:spcBef>
                <a:spcPts val="1710"/>
              </a:spcBef>
              <a:spcAft>
                <a:spcPts val="0"/>
              </a:spcAft>
              <a:buClr>
                <a:srgbClr val="333E48"/>
              </a:buClr>
              <a:buSzPts val="2000"/>
              <a:buFont typeface="Arial"/>
              <a:buNone/>
            </a:pPr>
            <a:endParaRPr sz="2000" b="0" i="0" u="none" strike="noStrike" cap="none">
              <a:solidFill>
                <a:srgbClr val="1F1F1F"/>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37"/>
        <p:cNvGrpSpPr/>
        <p:nvPr/>
      </p:nvGrpSpPr>
      <p:grpSpPr>
        <a:xfrm>
          <a:off x="0" y="0"/>
          <a:ext cx="0" cy="0"/>
          <a:chOff x="0" y="0"/>
          <a:chExt cx="0" cy="0"/>
        </a:xfrm>
      </p:grpSpPr>
      <p:sp>
        <p:nvSpPr>
          <p:cNvPr id="138" name="Google Shape;138;p11"/>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39" name="Google Shape;139;p11"/>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40" name="Google Shape;140;p11"/>
          <p:cNvSpPr txBox="1"/>
          <p:nvPr/>
        </p:nvSpPr>
        <p:spPr>
          <a:xfrm>
            <a:off x="599900" y="2482737"/>
            <a:ext cx="10992200" cy="33598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dirty="0">
                <a:solidFill>
                  <a:srgbClr val="1F1F1F"/>
                </a:solidFill>
                <a:latin typeface="Arial"/>
                <a:ea typeface="Arial"/>
                <a:cs typeface="Arial"/>
                <a:sym typeface="Arial"/>
              </a:rPr>
              <a:t>Step 4: Review EPA Grant Award Agreement and Terms and Conditions</a:t>
            </a:r>
            <a:endParaRPr dirty="0"/>
          </a:p>
          <a:p>
            <a:pPr marL="571500" marR="0" lvl="0" indent="-571500" algn="l" rtl="0">
              <a:lnSpc>
                <a:spcPct val="100000"/>
              </a:lnSpc>
              <a:spcBef>
                <a:spcPts val="2910"/>
              </a:spcBef>
              <a:spcAft>
                <a:spcPts val="0"/>
              </a:spcAft>
              <a:buClr>
                <a:srgbClr val="333E48"/>
              </a:buClr>
              <a:buSzPts val="2800"/>
              <a:buFont typeface="Arial"/>
              <a:buChar char="•"/>
            </a:pPr>
            <a:r>
              <a:rPr lang="en-US" sz="2800" b="0" i="0" u="none" strike="noStrike" cap="none" dirty="0">
                <a:solidFill>
                  <a:srgbClr val="1F1F1F"/>
                </a:solidFill>
                <a:latin typeface="Arial"/>
                <a:ea typeface="Arial"/>
                <a:cs typeface="Arial"/>
                <a:sym typeface="Arial"/>
              </a:rPr>
              <a:t>Closely review and confirm project details (entity name, budget, dates, project periods)</a:t>
            </a:r>
            <a:endParaRPr dirty="0"/>
          </a:p>
          <a:p>
            <a:pPr marL="571500" marR="0" lvl="0" indent="-571500" algn="l" rtl="0">
              <a:lnSpc>
                <a:spcPct val="100000"/>
              </a:lnSpc>
              <a:spcBef>
                <a:spcPts val="2910"/>
              </a:spcBef>
              <a:spcAft>
                <a:spcPts val="0"/>
              </a:spcAft>
              <a:buClr>
                <a:srgbClr val="333E48"/>
              </a:buClr>
              <a:buSzPts val="2800"/>
              <a:buFont typeface="Arial"/>
              <a:buChar char="•"/>
            </a:pPr>
            <a:r>
              <a:rPr lang="en-US" sz="2800" b="0" i="0" u="none" strike="noStrike" cap="none" dirty="0">
                <a:solidFill>
                  <a:srgbClr val="1F1F1F"/>
                </a:solidFill>
                <a:latin typeface="Arial"/>
                <a:ea typeface="Arial"/>
                <a:cs typeface="Arial"/>
                <a:sym typeface="Arial"/>
              </a:rPr>
              <a:t>Share any errors with your EPA PO</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44"/>
        <p:cNvGrpSpPr/>
        <p:nvPr/>
      </p:nvGrpSpPr>
      <p:grpSpPr>
        <a:xfrm>
          <a:off x="0" y="0"/>
          <a:ext cx="0" cy="0"/>
          <a:chOff x="0" y="0"/>
          <a:chExt cx="0" cy="0"/>
        </a:xfrm>
      </p:grpSpPr>
      <p:sp>
        <p:nvSpPr>
          <p:cNvPr id="145" name="Google Shape;145;p12"/>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latin typeface="Roboto"/>
                <a:ea typeface="Roboto"/>
                <a:cs typeface="Roboto"/>
                <a:sym typeface="Roboto"/>
              </a:rPr>
              <a:t>Checklist Review</a:t>
            </a:r>
            <a:endParaRPr sz="4700" b="1">
              <a:latin typeface="Roboto"/>
              <a:ea typeface="Roboto"/>
              <a:cs typeface="Roboto"/>
              <a:sym typeface="Roboto"/>
            </a:endParaRPr>
          </a:p>
        </p:txBody>
      </p:sp>
      <p:pic>
        <p:nvPicPr>
          <p:cNvPr id="146" name="Google Shape;146;p12"/>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47" name="Google Shape;147;p12"/>
          <p:cNvSpPr txBox="1"/>
          <p:nvPr/>
        </p:nvSpPr>
        <p:spPr>
          <a:xfrm>
            <a:off x="599900" y="2342985"/>
            <a:ext cx="10992200" cy="43396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dirty="0">
                <a:solidFill>
                  <a:srgbClr val="1F1F1F"/>
                </a:solidFill>
                <a:latin typeface="Arial"/>
                <a:ea typeface="Arial"/>
                <a:cs typeface="Arial"/>
                <a:sym typeface="Arial"/>
              </a:rPr>
              <a:t>Step 5: Plan Project Procurement To Be Compliant with Federal Guidelines, BABA and the Davis-Bacon Act </a:t>
            </a:r>
            <a:endParaRPr sz="4000" b="0" i="0" u="none" strike="noStrike" cap="none" dirty="0">
              <a:solidFill>
                <a:srgbClr val="1F1F1F"/>
              </a:solidFill>
              <a:latin typeface="Arial"/>
              <a:ea typeface="Arial"/>
              <a:cs typeface="Arial"/>
              <a:sym typeface="Arial"/>
            </a:endParaRPr>
          </a:p>
          <a:p>
            <a:pPr marL="571500" marR="0" lvl="0" indent="-571500" algn="l" rtl="0">
              <a:lnSpc>
                <a:spcPct val="100000"/>
              </a:lnSpc>
              <a:spcBef>
                <a:spcPts val="2400"/>
              </a:spcBef>
              <a:spcAft>
                <a:spcPts val="0"/>
              </a:spcAft>
              <a:buClr>
                <a:srgbClr val="333E48"/>
              </a:buClr>
              <a:buSzPts val="3200"/>
              <a:buFont typeface="Arial"/>
              <a:buChar char="•"/>
            </a:pPr>
            <a:r>
              <a:rPr lang="en-US" sz="3200" b="0" i="0" u="none" strike="noStrike" cap="none" dirty="0">
                <a:solidFill>
                  <a:srgbClr val="1F1F1F"/>
                </a:solidFill>
                <a:latin typeface="Arial"/>
                <a:ea typeface="Arial"/>
                <a:cs typeface="Arial"/>
                <a:sym typeface="Arial"/>
              </a:rPr>
              <a:t>Review project partner roles</a:t>
            </a:r>
            <a:endParaRPr dirty="0"/>
          </a:p>
          <a:p>
            <a:pPr marL="571500" marR="0" lvl="0" indent="-571500" algn="l" rtl="0">
              <a:lnSpc>
                <a:spcPct val="100000"/>
              </a:lnSpc>
              <a:spcBef>
                <a:spcPts val="2400"/>
              </a:spcBef>
              <a:spcAft>
                <a:spcPts val="0"/>
              </a:spcAft>
              <a:buClr>
                <a:srgbClr val="333E48"/>
              </a:buClr>
              <a:buSzPts val="3200"/>
              <a:buFont typeface="Arial"/>
              <a:buChar char="•"/>
            </a:pPr>
            <a:r>
              <a:rPr lang="en-US" sz="3200" b="0" i="0" u="none" strike="noStrike" cap="none" dirty="0">
                <a:solidFill>
                  <a:srgbClr val="1F1F1F"/>
                </a:solidFill>
                <a:latin typeface="Arial"/>
                <a:ea typeface="Arial"/>
                <a:cs typeface="Arial"/>
                <a:sym typeface="Arial"/>
              </a:rPr>
              <a:t>Read CESA primers on BABA and DBA</a:t>
            </a:r>
          </a:p>
          <a:p>
            <a:pPr marL="571500" marR="0" lvl="0" indent="-571500" algn="l" rtl="0">
              <a:lnSpc>
                <a:spcPct val="100000"/>
              </a:lnSpc>
              <a:spcBef>
                <a:spcPts val="2400"/>
              </a:spcBef>
              <a:spcAft>
                <a:spcPts val="0"/>
              </a:spcAft>
              <a:buClr>
                <a:srgbClr val="333E48"/>
              </a:buClr>
              <a:buSzPts val="3200"/>
              <a:buFont typeface="Arial"/>
              <a:buChar char="•"/>
            </a:pPr>
            <a:r>
              <a:rPr lang="en-US" sz="3200" dirty="0">
                <a:solidFill>
                  <a:srgbClr val="1F1F1F"/>
                </a:solidFill>
              </a:rPr>
              <a:t>Add BABA and DBA language to contract templates </a:t>
            </a:r>
            <a:endParaRPr sz="3200" b="0" i="0" u="none" strike="noStrike" cap="none" dirty="0">
              <a:solidFill>
                <a:srgbClr val="1F1F1F"/>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51"/>
        <p:cNvGrpSpPr/>
        <p:nvPr/>
      </p:nvGrpSpPr>
      <p:grpSpPr>
        <a:xfrm>
          <a:off x="0" y="0"/>
          <a:ext cx="0" cy="0"/>
          <a:chOff x="0" y="0"/>
          <a:chExt cx="0" cy="0"/>
        </a:xfrm>
      </p:grpSpPr>
      <p:sp>
        <p:nvSpPr>
          <p:cNvPr id="152" name="Google Shape;152;p13"/>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53" name="Google Shape;153;p13"/>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54" name="Google Shape;154;p13"/>
          <p:cNvSpPr txBox="1"/>
          <p:nvPr/>
        </p:nvSpPr>
        <p:spPr>
          <a:xfrm>
            <a:off x="599900" y="2692287"/>
            <a:ext cx="10992300" cy="2682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dirty="0">
                <a:solidFill>
                  <a:srgbClr val="1F1F1F"/>
                </a:solidFill>
                <a:latin typeface="Arial"/>
                <a:ea typeface="Arial"/>
                <a:cs typeface="Arial"/>
                <a:sym typeface="Arial"/>
              </a:rPr>
              <a:t>Step 6: Meet with </a:t>
            </a:r>
            <a:r>
              <a:rPr lang="en-US" sz="4000" dirty="0">
                <a:solidFill>
                  <a:srgbClr val="1F1F1F"/>
                </a:solidFill>
              </a:rPr>
              <a:t>A</a:t>
            </a:r>
            <a:r>
              <a:rPr lang="en-US" sz="4000" b="0" i="0" u="none" strike="noStrike" cap="none" dirty="0">
                <a:solidFill>
                  <a:srgbClr val="1F1F1F"/>
                </a:solidFill>
                <a:latin typeface="Arial"/>
                <a:ea typeface="Arial"/>
                <a:cs typeface="Arial"/>
                <a:sym typeface="Arial"/>
              </a:rPr>
              <a:t>ll Project Partners to Collect Any Project Updates</a:t>
            </a:r>
            <a:endParaRPr sz="3200" b="0" i="0" u="none" strike="noStrike" cap="none" dirty="0">
              <a:solidFill>
                <a:srgbClr val="1F1F1F"/>
              </a:solidFill>
              <a:latin typeface="Arial"/>
              <a:ea typeface="Arial"/>
              <a:cs typeface="Arial"/>
              <a:sym typeface="Arial"/>
            </a:endParaRPr>
          </a:p>
          <a:p>
            <a:pPr marL="571500" marR="0" lvl="0" indent="-571500" algn="l" rtl="0">
              <a:lnSpc>
                <a:spcPct val="100000"/>
              </a:lnSpc>
              <a:spcBef>
                <a:spcPts val="2910"/>
              </a:spcBef>
              <a:spcAft>
                <a:spcPts val="0"/>
              </a:spcAft>
              <a:buClr>
                <a:srgbClr val="333E48"/>
              </a:buClr>
              <a:buSzPts val="3200"/>
              <a:buFont typeface="Arial"/>
              <a:buChar char="•"/>
            </a:pPr>
            <a:r>
              <a:rPr lang="en-US" sz="3200" b="0" i="0" u="none" strike="noStrike" cap="none" dirty="0">
                <a:solidFill>
                  <a:srgbClr val="1F1F1F"/>
                </a:solidFill>
                <a:latin typeface="Arial"/>
                <a:ea typeface="Arial"/>
                <a:cs typeface="Arial"/>
                <a:sym typeface="Arial"/>
              </a:rPr>
              <a:t>Your partners may identify updates that deviate from your </a:t>
            </a:r>
            <a:r>
              <a:rPr lang="en-US" sz="3200" dirty="0">
                <a:solidFill>
                  <a:srgbClr val="1F1F1F"/>
                </a:solidFill>
              </a:rPr>
              <a:t>SFA</a:t>
            </a:r>
            <a:r>
              <a:rPr lang="en-US" sz="3200" b="0" i="0" u="none" strike="noStrike" cap="none" dirty="0">
                <a:solidFill>
                  <a:srgbClr val="1F1F1F"/>
                </a:solidFill>
                <a:latin typeface="Arial"/>
                <a:ea typeface="Arial"/>
                <a:cs typeface="Arial"/>
                <a:sym typeface="Arial"/>
              </a:rPr>
              <a:t> proposal’s workplan or budget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58"/>
        <p:cNvGrpSpPr/>
        <p:nvPr/>
      </p:nvGrpSpPr>
      <p:grpSpPr>
        <a:xfrm>
          <a:off x="0" y="0"/>
          <a:ext cx="0" cy="0"/>
          <a:chOff x="0" y="0"/>
          <a:chExt cx="0" cy="0"/>
        </a:xfrm>
      </p:grpSpPr>
      <p:sp>
        <p:nvSpPr>
          <p:cNvPr id="159" name="Google Shape;159;p14"/>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60" name="Google Shape;160;p14"/>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61" name="Google Shape;161;p14"/>
          <p:cNvSpPr txBox="1"/>
          <p:nvPr/>
        </p:nvSpPr>
        <p:spPr>
          <a:xfrm>
            <a:off x="599900" y="2415202"/>
            <a:ext cx="10992300" cy="4833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dirty="0">
                <a:solidFill>
                  <a:srgbClr val="1F1F1F"/>
                </a:solidFill>
                <a:latin typeface="Arial"/>
                <a:ea typeface="Arial"/>
                <a:cs typeface="Arial"/>
                <a:sym typeface="Arial"/>
              </a:rPr>
              <a:t>Step 7: Respond to EPA’s Comments &amp; Update </a:t>
            </a:r>
            <a:r>
              <a:rPr lang="en-US" sz="4000" b="0" i="0" u="none" strike="noStrike" cap="none" dirty="0">
                <a:solidFill>
                  <a:srgbClr val="1F1F1F"/>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Work</a:t>
            </a:r>
            <a:r>
              <a:rPr lang="en-US" sz="4000" dirty="0">
                <a:solidFill>
                  <a:srgbClr val="1F1F1F"/>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p</a:t>
            </a:r>
            <a:r>
              <a:rPr lang="en-US" sz="4000" b="0" i="0" u="none" strike="noStrike" cap="none" dirty="0">
                <a:solidFill>
                  <a:srgbClr val="1F1F1F"/>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lan</a:t>
            </a:r>
            <a:r>
              <a:rPr lang="en-US" sz="4000" b="0" i="0" u="none" strike="noStrike" cap="none" dirty="0">
                <a:solidFill>
                  <a:srgbClr val="1F1F1F"/>
                </a:solidFill>
                <a:latin typeface="Arial"/>
                <a:ea typeface="Arial"/>
                <a:cs typeface="Arial"/>
                <a:sym typeface="Arial"/>
              </a:rPr>
              <a:t>, Budget, and Proposal Documents as Required</a:t>
            </a:r>
            <a:endParaRPr dirty="0"/>
          </a:p>
          <a:p>
            <a:pPr marL="457200" marR="0" lvl="0" indent="-457200" algn="l" rtl="0">
              <a:lnSpc>
                <a:spcPct val="100000"/>
              </a:lnSpc>
              <a:spcBef>
                <a:spcPts val="2910"/>
              </a:spcBef>
              <a:spcAft>
                <a:spcPts val="0"/>
              </a:spcAft>
              <a:buClr>
                <a:srgbClr val="333E48"/>
              </a:buClr>
              <a:buSzPts val="2800"/>
              <a:buFont typeface="Arial"/>
              <a:buChar char="•"/>
            </a:pPr>
            <a:r>
              <a:rPr lang="en-US" sz="2800" b="0" i="0" u="none" strike="noStrike" cap="none" dirty="0">
                <a:solidFill>
                  <a:srgbClr val="1F1F1F"/>
                </a:solidFill>
                <a:latin typeface="Arial"/>
                <a:ea typeface="Arial"/>
                <a:cs typeface="Arial"/>
                <a:sym typeface="Arial"/>
              </a:rPr>
              <a:t>Likely revisions to cost categories, deliverable dates</a:t>
            </a:r>
            <a:endParaRPr sz="2800" b="0" i="0" u="none" strike="noStrike" cap="none" dirty="0">
              <a:solidFill>
                <a:srgbClr val="1F1F1F"/>
              </a:solidFill>
              <a:latin typeface="Arial"/>
              <a:ea typeface="Arial"/>
              <a:cs typeface="Arial"/>
              <a:sym typeface="Arial"/>
            </a:endParaRPr>
          </a:p>
          <a:p>
            <a:pPr marL="457200" marR="0" lvl="0" indent="-457200" algn="l" rtl="0">
              <a:lnSpc>
                <a:spcPct val="100000"/>
              </a:lnSpc>
              <a:spcBef>
                <a:spcPts val="1910"/>
              </a:spcBef>
              <a:spcAft>
                <a:spcPts val="0"/>
              </a:spcAft>
              <a:buClr>
                <a:srgbClr val="333E48"/>
              </a:buClr>
              <a:buSzPts val="2800"/>
              <a:buFont typeface="Arial"/>
              <a:buChar char="•"/>
            </a:pPr>
            <a:r>
              <a:rPr lang="en-US" sz="2800" b="0" i="0" u="none" strike="noStrike" cap="none" dirty="0">
                <a:solidFill>
                  <a:srgbClr val="1F1F1F"/>
                </a:solidFill>
                <a:latin typeface="Arial"/>
                <a:ea typeface="Arial"/>
                <a:cs typeface="Arial"/>
                <a:sym typeface="Arial"/>
              </a:rPr>
              <a:t>Use </a:t>
            </a:r>
            <a:r>
              <a:rPr lang="en-US" sz="2800" b="0" i="0" u="sng" strike="noStrike" cap="none" dirty="0">
                <a:solidFill>
                  <a:srgbClr val="00B050"/>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Track Changes</a:t>
            </a:r>
            <a:r>
              <a:rPr lang="en-US" sz="2800" b="0" i="0" u="none" strike="noStrike" cap="none" dirty="0">
                <a:solidFill>
                  <a:srgbClr val="00B050"/>
                </a:solidFill>
                <a:latin typeface="Arial"/>
                <a:ea typeface="Arial"/>
                <a:cs typeface="Arial"/>
                <a:sym typeface="Arial"/>
              </a:rPr>
              <a:t> </a:t>
            </a:r>
            <a:r>
              <a:rPr lang="en-US" sz="2800" b="0" i="0" u="none" strike="noStrike" cap="none" dirty="0">
                <a:solidFill>
                  <a:srgbClr val="1F1F1F"/>
                </a:solidFill>
                <a:latin typeface="Arial"/>
                <a:ea typeface="Arial"/>
                <a:cs typeface="Arial"/>
                <a:sym typeface="Arial"/>
              </a:rPr>
              <a:t>in your workplan and budget</a:t>
            </a:r>
            <a:endParaRPr dirty="0"/>
          </a:p>
          <a:p>
            <a:pPr marL="457200" marR="0" lvl="0" indent="-457200" algn="l" rtl="0">
              <a:lnSpc>
                <a:spcPct val="100000"/>
              </a:lnSpc>
              <a:spcBef>
                <a:spcPts val="1910"/>
              </a:spcBef>
              <a:spcAft>
                <a:spcPts val="0"/>
              </a:spcAft>
              <a:buClr>
                <a:srgbClr val="333E48"/>
              </a:buClr>
              <a:buSzPts val="2800"/>
              <a:buFont typeface="Arial"/>
              <a:buChar char="•"/>
            </a:pPr>
            <a:r>
              <a:rPr lang="en-US" sz="2800" b="0" i="0" u="none" strike="noStrike" cap="none" dirty="0">
                <a:solidFill>
                  <a:srgbClr val="1F1F1F"/>
                </a:solidFill>
                <a:latin typeface="Arial"/>
                <a:ea typeface="Arial"/>
                <a:cs typeface="Arial"/>
                <a:sym typeface="Arial"/>
              </a:rPr>
              <a:t>Respond to EPA’s comments clearly and thoroughly</a:t>
            </a:r>
            <a:endParaRPr dirty="0"/>
          </a:p>
          <a:p>
            <a:pPr marL="457200" marR="0" lvl="0" indent="-254000" algn="l" rtl="0">
              <a:lnSpc>
                <a:spcPct val="100000"/>
              </a:lnSpc>
              <a:spcBef>
                <a:spcPts val="1910"/>
              </a:spcBef>
              <a:spcAft>
                <a:spcPts val="0"/>
              </a:spcAft>
              <a:buClr>
                <a:srgbClr val="333E48"/>
              </a:buClr>
              <a:buSzPts val="3200"/>
              <a:buFont typeface="Arial"/>
              <a:buNone/>
            </a:pPr>
            <a:endParaRPr sz="3200" b="0" i="0" u="none" strike="noStrike" cap="none" dirty="0">
              <a:solidFill>
                <a:srgbClr val="1F1F1F"/>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65"/>
        <p:cNvGrpSpPr/>
        <p:nvPr/>
      </p:nvGrpSpPr>
      <p:grpSpPr>
        <a:xfrm>
          <a:off x="0" y="0"/>
          <a:ext cx="0" cy="0"/>
          <a:chOff x="0" y="0"/>
          <a:chExt cx="0" cy="0"/>
        </a:xfrm>
      </p:grpSpPr>
      <p:sp>
        <p:nvSpPr>
          <p:cNvPr id="166" name="Google Shape;166;p15"/>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67" name="Google Shape;167;p15"/>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68" name="Google Shape;168;p15"/>
          <p:cNvSpPr txBox="1"/>
          <p:nvPr/>
        </p:nvSpPr>
        <p:spPr>
          <a:xfrm>
            <a:off x="599900" y="2867784"/>
            <a:ext cx="10992200" cy="396775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a:solidFill>
                  <a:srgbClr val="1F1F1F"/>
                </a:solidFill>
                <a:latin typeface="Arial"/>
                <a:ea typeface="Arial"/>
                <a:cs typeface="Arial"/>
                <a:sym typeface="Arial"/>
              </a:rPr>
              <a:t>Step 8: Receive Your EPA Award Agreement, Review, and Accept!</a:t>
            </a:r>
            <a:endParaRPr/>
          </a:p>
          <a:p>
            <a:pPr marL="457200" marR="0" lvl="0" indent="-457200" algn="l" rtl="0">
              <a:lnSpc>
                <a:spcPct val="100000"/>
              </a:lnSpc>
              <a:spcBef>
                <a:spcPts val="2910"/>
              </a:spcBef>
              <a:spcAft>
                <a:spcPts val="0"/>
              </a:spcAft>
              <a:buClr>
                <a:srgbClr val="333E48"/>
              </a:buClr>
              <a:buSzPts val="2800"/>
              <a:buFont typeface="Arial"/>
              <a:buChar char="•"/>
            </a:pPr>
            <a:r>
              <a:rPr lang="en-US" sz="2800" b="0" i="0" u="none" strike="noStrike" cap="none">
                <a:solidFill>
                  <a:srgbClr val="1F1F1F"/>
                </a:solidFill>
                <a:latin typeface="Arial"/>
                <a:ea typeface="Arial"/>
                <a:cs typeface="Arial"/>
                <a:sym typeface="Arial"/>
              </a:rPr>
              <a:t>Acceptance is assumed unless objections are raised within 21 days</a:t>
            </a:r>
            <a:endParaRPr/>
          </a:p>
          <a:p>
            <a:pPr marL="457200" marR="0" lvl="0" indent="-279400" algn="l" rtl="0">
              <a:lnSpc>
                <a:spcPct val="100000"/>
              </a:lnSpc>
              <a:spcBef>
                <a:spcPts val="1910"/>
              </a:spcBef>
              <a:spcAft>
                <a:spcPts val="0"/>
              </a:spcAft>
              <a:buClr>
                <a:srgbClr val="333E48"/>
              </a:buClr>
              <a:buSzPts val="2800"/>
              <a:buFont typeface="Arial"/>
              <a:buNone/>
            </a:pPr>
            <a:endParaRPr sz="2800" b="0" i="0" u="none" strike="noStrike" cap="none">
              <a:solidFill>
                <a:srgbClr val="1F1F1F"/>
              </a:solidFill>
              <a:latin typeface="Arial"/>
              <a:ea typeface="Arial"/>
              <a:cs typeface="Arial"/>
              <a:sym typeface="Arial"/>
            </a:endParaRPr>
          </a:p>
          <a:p>
            <a:pPr marL="457200" marR="0" lvl="0" indent="-254000" algn="l" rtl="0">
              <a:lnSpc>
                <a:spcPct val="100000"/>
              </a:lnSpc>
              <a:spcBef>
                <a:spcPts val="1910"/>
              </a:spcBef>
              <a:spcAft>
                <a:spcPts val="0"/>
              </a:spcAft>
              <a:buClr>
                <a:srgbClr val="333E48"/>
              </a:buClr>
              <a:buSzPts val="3200"/>
              <a:buFont typeface="Arial"/>
              <a:buNone/>
            </a:pPr>
            <a:endParaRPr sz="3200" b="0" i="0" u="none" strike="noStrike" cap="none">
              <a:solidFill>
                <a:srgbClr val="1F1F1F"/>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72"/>
        <p:cNvGrpSpPr/>
        <p:nvPr/>
      </p:nvGrpSpPr>
      <p:grpSpPr>
        <a:xfrm>
          <a:off x="0" y="0"/>
          <a:ext cx="0" cy="0"/>
          <a:chOff x="0" y="0"/>
          <a:chExt cx="0" cy="0"/>
        </a:xfrm>
      </p:grpSpPr>
      <p:sp>
        <p:nvSpPr>
          <p:cNvPr id="173" name="Google Shape;173;p16"/>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74" name="Google Shape;174;p16"/>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75" name="Google Shape;175;p16"/>
          <p:cNvSpPr txBox="1"/>
          <p:nvPr/>
        </p:nvSpPr>
        <p:spPr>
          <a:xfrm>
            <a:off x="599900" y="2392675"/>
            <a:ext cx="10992300" cy="38497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dirty="0">
                <a:solidFill>
                  <a:srgbClr val="1F1F1F"/>
                </a:solidFill>
                <a:latin typeface="Arial"/>
                <a:ea typeface="Arial"/>
                <a:cs typeface="Arial"/>
                <a:sym typeface="Arial"/>
              </a:rPr>
              <a:t>Step 9: Execute Contracts with Partners</a:t>
            </a:r>
            <a:endParaRPr dirty="0"/>
          </a:p>
          <a:p>
            <a:pPr marL="457200" marR="0" lvl="0" indent="-457200" algn="l" rtl="0">
              <a:lnSpc>
                <a:spcPct val="100000"/>
              </a:lnSpc>
              <a:spcBef>
                <a:spcPts val="2910"/>
              </a:spcBef>
              <a:spcAft>
                <a:spcPts val="0"/>
              </a:spcAft>
              <a:buClr>
                <a:srgbClr val="333E48"/>
              </a:buClr>
              <a:buSzPts val="2800"/>
              <a:buFont typeface="Arial"/>
              <a:buChar char="•"/>
            </a:pPr>
            <a:r>
              <a:rPr lang="en-US" sz="2800" b="0" i="0" u="none" strike="noStrike" cap="none" dirty="0">
                <a:solidFill>
                  <a:srgbClr val="1F1F1F"/>
                </a:solidFill>
                <a:latin typeface="Arial"/>
                <a:ea typeface="Arial"/>
                <a:cs typeface="Arial"/>
                <a:sym typeface="Arial"/>
              </a:rPr>
              <a:t>Your EPA Award Agreement provides a legal basis to execute partner contracts</a:t>
            </a:r>
            <a:endParaRPr dirty="0"/>
          </a:p>
          <a:p>
            <a:pPr marL="457200" marR="0" lvl="0" indent="-457200" algn="l" rtl="0">
              <a:lnSpc>
                <a:spcPct val="100000"/>
              </a:lnSpc>
              <a:spcBef>
                <a:spcPts val="2910"/>
              </a:spcBef>
              <a:spcAft>
                <a:spcPts val="0"/>
              </a:spcAft>
              <a:buClr>
                <a:srgbClr val="333E48"/>
              </a:buClr>
              <a:buSzPts val="2800"/>
              <a:buFont typeface="Arial"/>
              <a:buChar char="•"/>
            </a:pPr>
            <a:r>
              <a:rPr lang="en-US" sz="2800" b="0" i="0" u="none" strike="noStrike" cap="none" dirty="0">
                <a:solidFill>
                  <a:srgbClr val="1F1F1F"/>
                </a:solidFill>
                <a:latin typeface="Arial"/>
                <a:ea typeface="Arial"/>
                <a:cs typeface="Arial"/>
                <a:sym typeface="Arial"/>
              </a:rPr>
              <a:t>Enroll in the Automated Standard Application for Payments (ASAP) system (EPA will provide instructions after contracting)</a:t>
            </a:r>
            <a:endParaRPr dirty="0"/>
          </a:p>
          <a:p>
            <a:pPr marL="457200" marR="0" lvl="0" indent="-279400" algn="l" rtl="0">
              <a:lnSpc>
                <a:spcPct val="100000"/>
              </a:lnSpc>
              <a:spcBef>
                <a:spcPts val="1910"/>
              </a:spcBef>
              <a:spcAft>
                <a:spcPts val="0"/>
              </a:spcAft>
              <a:buClr>
                <a:srgbClr val="333E48"/>
              </a:buClr>
              <a:buSzPts val="2800"/>
              <a:buFont typeface="Arial"/>
              <a:buNone/>
            </a:pPr>
            <a:endParaRPr sz="2800" b="0" i="0" u="none" strike="noStrike" cap="none" dirty="0">
              <a:solidFill>
                <a:srgbClr val="1F1F1F"/>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79"/>
        <p:cNvGrpSpPr/>
        <p:nvPr/>
      </p:nvGrpSpPr>
      <p:grpSpPr>
        <a:xfrm>
          <a:off x="0" y="0"/>
          <a:ext cx="0" cy="0"/>
          <a:chOff x="0" y="0"/>
          <a:chExt cx="0" cy="0"/>
        </a:xfrm>
      </p:grpSpPr>
      <p:sp>
        <p:nvSpPr>
          <p:cNvPr id="180" name="Google Shape;180;p17"/>
          <p:cNvSpPr txBox="1">
            <a:spLocks noGrp="1"/>
          </p:cNvSpPr>
          <p:nvPr>
            <p:ph type="title"/>
          </p:nvPr>
        </p:nvSpPr>
        <p:spPr>
          <a:xfrm>
            <a:off x="337050" y="500392"/>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Discussion</a:t>
            </a:r>
            <a:endParaRPr sz="4700" b="1"/>
          </a:p>
        </p:txBody>
      </p:sp>
      <p:sp>
        <p:nvSpPr>
          <p:cNvPr id="181" name="Google Shape;181;p17"/>
          <p:cNvSpPr txBox="1">
            <a:spLocks noGrp="1"/>
          </p:cNvSpPr>
          <p:nvPr>
            <p:ph type="body" idx="1"/>
          </p:nvPr>
        </p:nvSpPr>
        <p:spPr>
          <a:xfrm>
            <a:off x="337050" y="2366423"/>
            <a:ext cx="12033504" cy="3991185"/>
          </a:xfrm>
          <a:prstGeom prst="rect">
            <a:avLst/>
          </a:prstGeom>
          <a:noFill/>
          <a:ln>
            <a:noFill/>
          </a:ln>
        </p:spPr>
        <p:txBody>
          <a:bodyPr spcFirstLastPara="1" wrap="square" lIns="121900" tIns="121900" rIns="121900" bIns="121900" anchor="t" anchorCtr="0">
            <a:noAutofit/>
          </a:bodyPr>
          <a:lstStyle/>
          <a:p>
            <a:pPr marL="133350" lvl="0" indent="0" algn="l" rtl="0">
              <a:lnSpc>
                <a:spcPct val="115000"/>
              </a:lnSpc>
              <a:spcBef>
                <a:spcPts val="1000"/>
              </a:spcBef>
              <a:spcAft>
                <a:spcPts val="0"/>
              </a:spcAft>
              <a:buClr>
                <a:srgbClr val="222222"/>
              </a:buClr>
              <a:buSzPts val="2700"/>
              <a:buNone/>
            </a:pPr>
            <a:r>
              <a:rPr lang="en-US" sz="4000" b="0" i="0" dirty="0">
                <a:solidFill>
                  <a:srgbClr val="1F1F1F"/>
                </a:solidFill>
                <a:latin typeface="Arial"/>
                <a:ea typeface="Arial"/>
                <a:cs typeface="Arial"/>
                <a:sym typeface="Arial"/>
              </a:rPr>
              <a:t>Resources</a:t>
            </a:r>
            <a:endParaRPr sz="4000" u="sng" dirty="0">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endParaRPr>
          </a:p>
          <a:p>
            <a:pPr marL="609600" lvl="0" indent="-476250" algn="l" rtl="0">
              <a:lnSpc>
                <a:spcPct val="115000"/>
              </a:lnSpc>
              <a:spcBef>
                <a:spcPts val="1000"/>
              </a:spcBef>
              <a:spcAft>
                <a:spcPts val="0"/>
              </a:spcAft>
              <a:buClr>
                <a:srgbClr val="222222"/>
              </a:buClr>
              <a:buSzPts val="2700"/>
              <a:buFont typeface="Arial"/>
              <a:buChar char="●"/>
            </a:pPr>
            <a:r>
              <a:rPr lang="en-US" sz="2800" u="sng" dirty="0">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EPN’s SFA Pre-Award Resources Page</a:t>
            </a:r>
            <a:endParaRPr sz="2800" u="sng" dirty="0">
              <a:solidFill>
                <a:srgbClr val="1155CC"/>
              </a:solidFill>
              <a:latin typeface="Arial"/>
              <a:ea typeface="Arial"/>
              <a:cs typeface="Arial"/>
              <a:sym typeface="Arial"/>
            </a:endParaRPr>
          </a:p>
          <a:p>
            <a:pPr marL="609600" lvl="0" indent="-476250" algn="l" rtl="0">
              <a:lnSpc>
                <a:spcPct val="115000"/>
              </a:lnSpc>
              <a:spcBef>
                <a:spcPts val="1000"/>
              </a:spcBef>
              <a:spcAft>
                <a:spcPts val="0"/>
              </a:spcAft>
              <a:buClr>
                <a:srgbClr val="222222"/>
              </a:buClr>
              <a:buSzPts val="2700"/>
              <a:buFont typeface="Arial"/>
              <a:buChar char="●"/>
            </a:pPr>
            <a:r>
              <a:rPr lang="en-US" sz="2800" u="sng" dirty="0">
                <a:solidFill>
                  <a:srgbClr val="1155CC"/>
                </a:solidFill>
                <a:latin typeface="Arial"/>
                <a:ea typeface="Arial"/>
                <a:cs typeface="Arial"/>
                <a:sym typeface="Arial"/>
                <a:hlinkClick r:id="rId4">
                  <a:extLst>
                    <a:ext uri="{A12FA001-AC4F-418D-AE19-62706E023703}">
                      <ahyp:hlinkClr xmlns:ahyp="http://schemas.microsoft.com/office/drawing/2018/hyperlinkcolor" val="tx"/>
                    </a:ext>
                  </a:extLst>
                </a:hlinkClick>
              </a:rPr>
              <a:t>SFA Pre-Award Introduction and Checklist</a:t>
            </a:r>
            <a:endParaRPr sz="2800" u="sng" dirty="0">
              <a:solidFill>
                <a:srgbClr val="1155CC"/>
              </a:solidFill>
              <a:latin typeface="Arial"/>
              <a:ea typeface="Arial"/>
              <a:cs typeface="Arial"/>
              <a:sym typeface="Arial"/>
            </a:endParaRPr>
          </a:p>
          <a:p>
            <a:pPr marL="609600" lvl="0" indent="-476250" algn="l" rtl="0">
              <a:lnSpc>
                <a:spcPct val="115000"/>
              </a:lnSpc>
              <a:spcBef>
                <a:spcPts val="1000"/>
              </a:spcBef>
              <a:spcAft>
                <a:spcPts val="0"/>
              </a:spcAft>
              <a:buClr>
                <a:srgbClr val="222222"/>
              </a:buClr>
              <a:buSzPts val="2700"/>
              <a:buFont typeface="Arial"/>
              <a:buChar char="●"/>
            </a:pPr>
            <a:r>
              <a:rPr lang="en-US" sz="2800" dirty="0">
                <a:solidFill>
                  <a:srgbClr val="000000"/>
                </a:solidFill>
                <a:latin typeface="Arial"/>
                <a:ea typeface="Arial"/>
                <a:cs typeface="Arial"/>
                <a:sym typeface="Arial"/>
              </a:rPr>
              <a:t>Pro bono 1-1 support </a:t>
            </a:r>
            <a:r>
              <a:rPr lang="en-US" sz="2800" dirty="0">
                <a:solidFill>
                  <a:srgbClr val="000000"/>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available</a:t>
            </a:r>
            <a:r>
              <a:rPr lang="en-US" sz="2800" dirty="0">
                <a:solidFill>
                  <a:srgbClr val="000000"/>
                </a:solidFill>
                <a:latin typeface="Arial"/>
                <a:ea typeface="Arial"/>
                <a:cs typeface="Arial"/>
                <a:sym typeface="Arial"/>
              </a:rPr>
              <a:t>: </a:t>
            </a:r>
            <a:r>
              <a:rPr lang="en-US" sz="2800" u="sng" dirty="0">
                <a:solidFill>
                  <a:srgbClr val="1155CC"/>
                </a:solidFill>
                <a:latin typeface="Arial"/>
                <a:ea typeface="Arial"/>
                <a:cs typeface="Arial"/>
                <a:sym typeface="Arial"/>
                <a:hlinkClick r:id="rId5">
                  <a:extLst>
                    <a:ext uri="{A12FA001-AC4F-418D-AE19-62706E023703}">
                      <ahyp:hlinkClr xmlns:ahyp="http://schemas.microsoft.com/office/drawing/2018/hyperlinkcolor" val="tx"/>
                    </a:ext>
                  </a:extLst>
                </a:hlinkClick>
              </a:rPr>
              <a:t>epa-support@trccompanies.com</a:t>
            </a:r>
            <a:endParaRPr sz="2800" u="sng" dirty="0">
              <a:solidFill>
                <a:srgbClr val="1155CC"/>
              </a:solidFill>
              <a:latin typeface="Arial"/>
              <a:ea typeface="Arial"/>
              <a:cs typeface="Arial"/>
              <a:sym typeface="Arial"/>
            </a:endParaRPr>
          </a:p>
          <a:p>
            <a:pPr marL="133350" lvl="0" indent="0" algn="l" rtl="0">
              <a:lnSpc>
                <a:spcPct val="115000"/>
              </a:lnSpc>
              <a:spcBef>
                <a:spcPts val="1000"/>
              </a:spcBef>
              <a:spcAft>
                <a:spcPts val="0"/>
              </a:spcAft>
              <a:buClr>
                <a:srgbClr val="222222"/>
              </a:buClr>
              <a:buSzPts val="2700"/>
              <a:buNone/>
            </a:pPr>
            <a:endParaRPr sz="2800" u="sng" dirty="0">
              <a:solidFill>
                <a:srgbClr val="1155CC"/>
              </a:solidFill>
              <a:latin typeface="Arial"/>
              <a:ea typeface="Arial"/>
              <a:cs typeface="Arial"/>
              <a:sym typeface="Arial"/>
            </a:endParaRPr>
          </a:p>
          <a:p>
            <a:pPr marL="133350" lvl="0" indent="0" algn="l" rtl="0">
              <a:lnSpc>
                <a:spcPct val="115000"/>
              </a:lnSpc>
              <a:spcBef>
                <a:spcPts val="1000"/>
              </a:spcBef>
              <a:spcAft>
                <a:spcPts val="0"/>
              </a:spcAft>
              <a:buClr>
                <a:srgbClr val="222222"/>
              </a:buClr>
              <a:buSzPts val="2700"/>
              <a:buNone/>
            </a:pPr>
            <a:endParaRPr sz="2800" dirty="0">
              <a:solidFill>
                <a:srgbClr val="000000"/>
              </a:solidFill>
              <a:latin typeface="Arial"/>
              <a:ea typeface="Arial"/>
              <a:cs typeface="Arial"/>
              <a:sym typeface="Arial"/>
            </a:endParaRPr>
          </a:p>
          <a:p>
            <a:pPr marL="609600" lvl="0" indent="-304800" algn="l" rtl="0">
              <a:lnSpc>
                <a:spcPct val="115000"/>
              </a:lnSpc>
              <a:spcBef>
                <a:spcPts val="1000"/>
              </a:spcBef>
              <a:spcAft>
                <a:spcPts val="0"/>
              </a:spcAft>
              <a:buClr>
                <a:srgbClr val="222222"/>
              </a:buClr>
              <a:buSzPts val="2700"/>
              <a:buFont typeface="Arial"/>
              <a:buNone/>
            </a:pPr>
            <a:endParaRPr sz="2800" dirty="0">
              <a:solidFill>
                <a:srgbClr val="000000"/>
              </a:solidFill>
              <a:latin typeface="Arial"/>
              <a:ea typeface="Arial"/>
              <a:cs typeface="Arial"/>
              <a:sym typeface="Arial"/>
            </a:endParaRPr>
          </a:p>
          <a:p>
            <a:pPr marL="609600" lvl="0" indent="-304800" algn="l" rtl="0">
              <a:lnSpc>
                <a:spcPct val="115000"/>
              </a:lnSpc>
              <a:spcBef>
                <a:spcPts val="1000"/>
              </a:spcBef>
              <a:spcAft>
                <a:spcPts val="0"/>
              </a:spcAft>
              <a:buClr>
                <a:srgbClr val="222222"/>
              </a:buClr>
              <a:buSzPts val="2700"/>
              <a:buFont typeface="Arial"/>
              <a:buNone/>
            </a:pPr>
            <a:endParaRPr sz="2800" dirty="0">
              <a:solidFill>
                <a:srgbClr val="000000"/>
              </a:solidFill>
              <a:latin typeface="Arial"/>
              <a:ea typeface="Arial"/>
              <a:cs typeface="Arial"/>
              <a:sym typeface="Arial"/>
            </a:endParaRPr>
          </a:p>
        </p:txBody>
      </p:sp>
      <p:pic>
        <p:nvPicPr>
          <p:cNvPr id="182" name="Google Shape;182;p17"/>
          <p:cNvPicPr preferRelativeResize="0"/>
          <p:nvPr/>
        </p:nvPicPr>
        <p:blipFill rotWithShape="1">
          <a:blip r:embed="rId6">
            <a:alphaModFix/>
          </a:blip>
          <a:srcRect/>
          <a:stretch/>
        </p:blipFill>
        <p:spPr>
          <a:xfrm>
            <a:off x="9983033" y="-101600"/>
            <a:ext cx="2412166" cy="241216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74"/>
        <p:cNvGrpSpPr/>
        <p:nvPr/>
      </p:nvGrpSpPr>
      <p:grpSpPr>
        <a:xfrm>
          <a:off x="0" y="0"/>
          <a:ext cx="0" cy="0"/>
          <a:chOff x="0" y="0"/>
          <a:chExt cx="0" cy="0"/>
        </a:xfrm>
      </p:grpSpPr>
      <p:sp>
        <p:nvSpPr>
          <p:cNvPr id="75" name="Google Shape;75;p2"/>
          <p:cNvSpPr txBox="1">
            <a:spLocks noGrp="1"/>
          </p:cNvSpPr>
          <p:nvPr>
            <p:ph type="title"/>
          </p:nvPr>
        </p:nvSpPr>
        <p:spPr>
          <a:xfrm>
            <a:off x="337050" y="500392"/>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About EPN</a:t>
            </a:r>
            <a:endParaRPr sz="4700" b="1"/>
          </a:p>
        </p:txBody>
      </p:sp>
      <p:pic>
        <p:nvPicPr>
          <p:cNvPr id="76" name="Google Shape;76;p2"/>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77" name="Google Shape;77;p2"/>
          <p:cNvSpPr txBox="1"/>
          <p:nvPr/>
        </p:nvSpPr>
        <p:spPr>
          <a:xfrm>
            <a:off x="599900" y="2408014"/>
            <a:ext cx="10992200" cy="4480265"/>
          </a:xfrm>
          <a:prstGeom prst="rect">
            <a:avLst/>
          </a:prstGeom>
          <a:noFill/>
          <a:ln>
            <a:noFill/>
          </a:ln>
        </p:spPr>
        <p:txBody>
          <a:bodyPr spcFirstLastPara="1" wrap="square" lIns="91425" tIns="45700" rIns="91425" bIns="45700" anchor="t" anchorCtr="0">
            <a:spAutoFit/>
          </a:bodyPr>
          <a:lstStyle/>
          <a:p>
            <a:pPr marL="375920" marR="5080" lvl="0" indent="-363855" algn="l" rtl="0">
              <a:lnSpc>
                <a:spcPct val="138000"/>
              </a:lnSpc>
              <a:spcBef>
                <a:spcPts val="0"/>
              </a:spcBef>
              <a:spcAft>
                <a:spcPts val="0"/>
              </a:spcAft>
              <a:buClr>
                <a:srgbClr val="333E48"/>
              </a:buClr>
              <a:buSzPts val="3000"/>
              <a:buFont typeface="Arial"/>
              <a:buChar char="▪"/>
            </a:pPr>
            <a:r>
              <a:rPr lang="en-US" sz="3000" b="0" i="0" u="none" strike="noStrike" cap="none">
                <a:solidFill>
                  <a:srgbClr val="232333"/>
                </a:solidFill>
                <a:latin typeface="Arial"/>
                <a:ea typeface="Arial"/>
                <a:cs typeface="Arial"/>
                <a:sym typeface="Arial"/>
              </a:rPr>
              <a:t>The </a:t>
            </a:r>
            <a:r>
              <a:rPr lang="en-US" sz="3000" b="0" i="0" u="sng" strike="noStrike" cap="none">
                <a:solidFill>
                  <a:srgbClr val="0C5ADB"/>
                </a:solidFill>
                <a:latin typeface="Arial"/>
                <a:ea typeface="Arial"/>
                <a:cs typeface="Arial"/>
                <a:sym typeface="Arial"/>
                <a:hlinkClick r:id="rId4">
                  <a:extLst>
                    <a:ext uri="{A12FA001-AC4F-418D-AE19-62706E023703}">
                      <ahyp:hlinkClr xmlns:ahyp="http://schemas.microsoft.com/office/drawing/2018/hyperlinkcolor" val="tx"/>
                    </a:ext>
                  </a:extLst>
                </a:hlinkClick>
              </a:rPr>
              <a:t>Environmental Protection Network</a:t>
            </a:r>
            <a:r>
              <a:rPr lang="en-US" sz="3000" b="0" i="0" u="none" strike="noStrike" cap="none">
                <a:solidFill>
                  <a:srgbClr val="0C5ADB"/>
                </a:solidFill>
                <a:latin typeface="Arial"/>
                <a:ea typeface="Arial"/>
                <a:cs typeface="Arial"/>
                <a:sym typeface="Arial"/>
              </a:rPr>
              <a:t> </a:t>
            </a:r>
            <a:r>
              <a:rPr lang="en-US" sz="3000" b="0" i="0" u="none" strike="noStrike" cap="none">
                <a:solidFill>
                  <a:srgbClr val="232333"/>
                </a:solidFill>
                <a:latin typeface="Arial"/>
                <a:ea typeface="Arial"/>
                <a:cs typeface="Arial"/>
                <a:sym typeface="Arial"/>
              </a:rPr>
              <a:t>is a 501c3 nonproﬁt</a:t>
            </a:r>
            <a:endParaRPr sz="3000" b="0" i="0" u="none" strike="noStrike" cap="none">
              <a:solidFill>
                <a:srgbClr val="000000"/>
              </a:solidFill>
              <a:latin typeface="Arial"/>
              <a:ea typeface="Arial"/>
              <a:cs typeface="Arial"/>
              <a:sym typeface="Arial"/>
            </a:endParaRPr>
          </a:p>
          <a:p>
            <a:pPr marL="375920" marR="461644" lvl="0" indent="-363855" algn="l" rtl="0">
              <a:lnSpc>
                <a:spcPct val="138000"/>
              </a:lnSpc>
              <a:spcBef>
                <a:spcPts val="0"/>
              </a:spcBef>
              <a:spcAft>
                <a:spcPts val="0"/>
              </a:spcAft>
              <a:buClr>
                <a:srgbClr val="333E48"/>
              </a:buClr>
              <a:buSzPts val="3000"/>
              <a:buFont typeface="Arial"/>
              <a:buChar char="▪"/>
            </a:pPr>
            <a:r>
              <a:rPr lang="en-US" sz="3000" b="0" i="0" u="sng" strike="noStrike" cap="none">
                <a:solidFill>
                  <a:srgbClr val="0C5ADB"/>
                </a:solidFill>
                <a:latin typeface="Arial"/>
                <a:ea typeface="Arial"/>
                <a:cs typeface="Arial"/>
                <a:sym typeface="Arial"/>
                <a:hlinkClick r:id="rId5">
                  <a:extLst>
                    <a:ext uri="{A12FA001-AC4F-418D-AE19-62706E023703}">
                      <ahyp:hlinkClr xmlns:ahyp="http://schemas.microsoft.com/office/drawing/2018/hyperlinkcolor" val="tx"/>
                    </a:ext>
                  </a:extLst>
                </a:hlinkClick>
              </a:rPr>
              <a:t>Small staﬀ</a:t>
            </a:r>
            <a:r>
              <a:rPr lang="en-US" sz="3000" b="0" i="0" u="none" strike="noStrike" cap="none">
                <a:solidFill>
                  <a:srgbClr val="0C5ADB"/>
                </a:solidFill>
                <a:latin typeface="Arial"/>
                <a:ea typeface="Arial"/>
                <a:cs typeface="Arial"/>
                <a:sym typeface="Arial"/>
              </a:rPr>
              <a:t> </a:t>
            </a:r>
            <a:r>
              <a:rPr lang="en-US" sz="3000" b="0" i="0" u="none" strike="noStrike" cap="none">
                <a:solidFill>
                  <a:srgbClr val="232333"/>
                </a:solidFill>
                <a:latin typeface="Arial"/>
                <a:ea typeface="Arial"/>
                <a:cs typeface="Arial"/>
                <a:sym typeface="Arial"/>
              </a:rPr>
              <a:t>and over 650 EPA alumni across the country</a:t>
            </a:r>
            <a:endParaRPr sz="3000" b="0" i="0" u="none" strike="noStrike" cap="none">
              <a:solidFill>
                <a:srgbClr val="000000"/>
              </a:solidFill>
              <a:latin typeface="Arial"/>
              <a:ea typeface="Arial"/>
              <a:cs typeface="Arial"/>
              <a:sym typeface="Arial"/>
            </a:endParaRPr>
          </a:p>
          <a:p>
            <a:pPr marL="375920" marR="654685" lvl="0" indent="-363855" algn="l" rtl="0">
              <a:lnSpc>
                <a:spcPct val="138000"/>
              </a:lnSpc>
              <a:spcBef>
                <a:spcPts val="0"/>
              </a:spcBef>
              <a:spcAft>
                <a:spcPts val="0"/>
              </a:spcAft>
              <a:buClr>
                <a:srgbClr val="333E48"/>
              </a:buClr>
              <a:buSzPts val="3000"/>
              <a:buFont typeface="Arial"/>
              <a:buChar char="▪"/>
            </a:pPr>
            <a:r>
              <a:rPr lang="en-US" sz="3000" b="0" i="0" u="none" strike="noStrike" cap="none">
                <a:solidFill>
                  <a:srgbClr val="232333"/>
                </a:solidFill>
                <a:latin typeface="Arial"/>
                <a:ea typeface="Arial"/>
                <a:cs typeface="Arial"/>
                <a:sym typeface="Arial"/>
              </a:rPr>
              <a:t>Focused on building the capacity of environmental agencies and the communities they serve to truly address the most urgent health and environmental crises</a:t>
            </a:r>
            <a:endParaRPr sz="30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81"/>
        <p:cNvGrpSpPr/>
        <p:nvPr/>
      </p:nvGrpSpPr>
      <p:grpSpPr>
        <a:xfrm>
          <a:off x="0" y="0"/>
          <a:ext cx="0" cy="0"/>
          <a:chOff x="0" y="0"/>
          <a:chExt cx="0" cy="0"/>
        </a:xfrm>
      </p:grpSpPr>
      <p:sp>
        <p:nvSpPr>
          <p:cNvPr id="82" name="Google Shape;82;p3"/>
          <p:cNvSpPr txBox="1">
            <a:spLocks noGrp="1"/>
          </p:cNvSpPr>
          <p:nvPr>
            <p:ph type="title"/>
          </p:nvPr>
        </p:nvSpPr>
        <p:spPr>
          <a:xfrm>
            <a:off x="337050" y="962211"/>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EPN’s Pro Bono Technical Assistance</a:t>
            </a:r>
            <a:endParaRPr sz="4700" b="1"/>
          </a:p>
        </p:txBody>
      </p:sp>
      <p:pic>
        <p:nvPicPr>
          <p:cNvPr id="83" name="Google Shape;83;p3"/>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84" name="Google Shape;84;p3"/>
          <p:cNvSpPr txBox="1"/>
          <p:nvPr/>
        </p:nvSpPr>
        <p:spPr>
          <a:xfrm>
            <a:off x="599900" y="2550127"/>
            <a:ext cx="10992300" cy="3871789"/>
          </a:xfrm>
          <a:prstGeom prst="rect">
            <a:avLst/>
          </a:prstGeom>
          <a:noFill/>
          <a:ln>
            <a:noFill/>
          </a:ln>
        </p:spPr>
        <p:txBody>
          <a:bodyPr spcFirstLastPara="1" wrap="square" lIns="91425" tIns="45700" rIns="91425" bIns="45700" anchor="t" anchorCtr="0">
            <a:spAutoFit/>
          </a:bodyPr>
          <a:lstStyle/>
          <a:p>
            <a:pPr marL="375920" marR="0" lvl="0" indent="-363220" algn="l" rtl="0">
              <a:lnSpc>
                <a:spcPct val="100000"/>
              </a:lnSpc>
              <a:spcBef>
                <a:spcPts val="0"/>
              </a:spcBef>
              <a:spcAft>
                <a:spcPts val="600"/>
              </a:spcAft>
              <a:buClr>
                <a:srgbClr val="000000"/>
              </a:buClr>
              <a:buSzPts val="3000"/>
              <a:buFont typeface="Arial"/>
              <a:buChar char="▪"/>
            </a:pPr>
            <a:r>
              <a:rPr lang="en-US" sz="3000" b="0" i="0" u="none" strike="noStrike" cap="none" dirty="0">
                <a:solidFill>
                  <a:srgbClr val="000000"/>
                </a:solidFill>
                <a:latin typeface="Arial"/>
                <a:ea typeface="Arial"/>
                <a:cs typeface="Arial"/>
                <a:sym typeface="Arial"/>
              </a:rPr>
              <a:t>Launched 3 years ago</a:t>
            </a:r>
            <a:endParaRPr dirty="0"/>
          </a:p>
          <a:p>
            <a:pPr marL="375920" marR="5080" lvl="0" indent="-363855" algn="l" rtl="0">
              <a:lnSpc>
                <a:spcPct val="138000"/>
              </a:lnSpc>
              <a:spcBef>
                <a:spcPts val="0"/>
              </a:spcBef>
              <a:spcAft>
                <a:spcPts val="600"/>
              </a:spcAft>
              <a:buClr>
                <a:srgbClr val="000000"/>
              </a:buClr>
              <a:buSzPts val="3000"/>
              <a:buFont typeface="Arial"/>
              <a:buChar char="▪"/>
            </a:pPr>
            <a:r>
              <a:rPr lang="en-US" sz="3000" dirty="0"/>
              <a:t>Provide TA to disadvantaged communities, community-serving NGOs, and under-resourced agencies</a:t>
            </a:r>
            <a:endParaRPr dirty="0"/>
          </a:p>
          <a:p>
            <a:pPr marL="375920" marR="0" lvl="0" indent="-363220" algn="l" rtl="0">
              <a:lnSpc>
                <a:spcPct val="100000"/>
              </a:lnSpc>
              <a:spcBef>
                <a:spcPts val="0"/>
              </a:spcBef>
              <a:spcAft>
                <a:spcPts val="600"/>
              </a:spcAft>
              <a:buClr>
                <a:srgbClr val="000000"/>
              </a:buClr>
              <a:buSzPts val="3000"/>
              <a:buFont typeface="Arial"/>
              <a:buChar char="▪"/>
            </a:pPr>
            <a:r>
              <a:rPr lang="en-US" sz="3000" b="0" i="0" u="none" strike="noStrike" cap="none" dirty="0">
                <a:solidFill>
                  <a:srgbClr val="000000"/>
                </a:solidFill>
                <a:latin typeface="Arial"/>
                <a:ea typeface="Arial"/>
                <a:cs typeface="Arial"/>
                <a:sym typeface="Arial"/>
              </a:rPr>
              <a:t>Assisted over 1,000 requests</a:t>
            </a:r>
            <a:endParaRPr dirty="0"/>
          </a:p>
          <a:p>
            <a:pPr marL="375920" marR="294005" lvl="0" indent="-363855" algn="l" rtl="0">
              <a:lnSpc>
                <a:spcPct val="138000"/>
              </a:lnSpc>
              <a:spcBef>
                <a:spcPts val="0"/>
              </a:spcBef>
              <a:spcAft>
                <a:spcPts val="600"/>
              </a:spcAft>
              <a:buClr>
                <a:srgbClr val="000000"/>
              </a:buClr>
              <a:buSzPts val="3000"/>
              <a:buFont typeface="Arial"/>
              <a:buChar char="▪"/>
            </a:pPr>
            <a:r>
              <a:rPr lang="en-US" sz="3000" b="0" i="0" u="none" strike="noStrike" cap="none" dirty="0">
                <a:solidFill>
                  <a:srgbClr val="000000"/>
                </a:solidFill>
                <a:latin typeface="Arial"/>
                <a:ea typeface="Arial"/>
                <a:cs typeface="Arial"/>
                <a:sym typeface="Arial"/>
              </a:rPr>
              <a:t>Helped communities raise over $530 million in federal funding</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88"/>
        <p:cNvGrpSpPr/>
        <p:nvPr/>
      </p:nvGrpSpPr>
      <p:grpSpPr>
        <a:xfrm>
          <a:off x="0" y="0"/>
          <a:ext cx="0" cy="0"/>
          <a:chOff x="0" y="0"/>
          <a:chExt cx="0" cy="0"/>
        </a:xfrm>
      </p:grpSpPr>
      <p:sp>
        <p:nvSpPr>
          <p:cNvPr id="89" name="Google Shape;89;p4"/>
          <p:cNvSpPr txBox="1">
            <a:spLocks noGrp="1"/>
          </p:cNvSpPr>
          <p:nvPr>
            <p:ph type="title"/>
          </p:nvPr>
        </p:nvSpPr>
        <p:spPr>
          <a:xfrm>
            <a:off x="337050" y="500392"/>
            <a:ext cx="10161300" cy="1365478"/>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a:t>
            </a:r>
            <a:br>
              <a:rPr lang="en-US" sz="4700" b="1"/>
            </a:br>
            <a:br>
              <a:rPr lang="en-US" sz="4700" b="1"/>
            </a:br>
            <a:br>
              <a:rPr lang="en-US" sz="4700" b="1"/>
            </a:br>
            <a:br>
              <a:rPr lang="en-US" sz="4700" b="1"/>
            </a:br>
            <a:r>
              <a:rPr lang="en-US" sz="4700" b="1"/>
              <a:t>EPN’s Pro Bono Technical Assistance</a:t>
            </a:r>
            <a:endParaRPr/>
          </a:p>
        </p:txBody>
      </p:sp>
      <p:pic>
        <p:nvPicPr>
          <p:cNvPr id="90" name="Google Shape;90;p4"/>
          <p:cNvPicPr preferRelativeResize="0"/>
          <p:nvPr/>
        </p:nvPicPr>
        <p:blipFill rotWithShape="1">
          <a:blip r:embed="rId3">
            <a:alphaModFix/>
          </a:blip>
          <a:srcRect/>
          <a:stretch/>
        </p:blipFill>
        <p:spPr>
          <a:xfrm>
            <a:off x="9983033" y="-101600"/>
            <a:ext cx="2412166" cy="2412166"/>
          </a:xfrm>
          <a:prstGeom prst="rect">
            <a:avLst/>
          </a:prstGeom>
          <a:noFill/>
          <a:ln>
            <a:noFill/>
          </a:ln>
        </p:spPr>
      </p:pic>
      <p:pic>
        <p:nvPicPr>
          <p:cNvPr id="91" name="Google Shape;91;p4"/>
          <p:cNvPicPr preferRelativeResize="0"/>
          <p:nvPr/>
        </p:nvPicPr>
        <p:blipFill rotWithShape="1">
          <a:blip r:embed="rId4">
            <a:alphaModFix/>
          </a:blip>
          <a:srcRect/>
          <a:stretch/>
        </p:blipFill>
        <p:spPr>
          <a:xfrm>
            <a:off x="2759796" y="2323429"/>
            <a:ext cx="6116350" cy="444063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95"/>
        <p:cNvGrpSpPr/>
        <p:nvPr/>
      </p:nvGrpSpPr>
      <p:grpSpPr>
        <a:xfrm>
          <a:off x="0" y="0"/>
          <a:ext cx="0" cy="0"/>
          <a:chOff x="0" y="0"/>
          <a:chExt cx="0" cy="0"/>
        </a:xfrm>
      </p:grpSpPr>
      <p:sp>
        <p:nvSpPr>
          <p:cNvPr id="96" name="Google Shape;96;p5"/>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Relationship with TRC</a:t>
            </a:r>
            <a:endParaRPr sz="4700" b="1"/>
          </a:p>
        </p:txBody>
      </p:sp>
      <p:pic>
        <p:nvPicPr>
          <p:cNvPr id="97" name="Google Shape;97;p5"/>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98" name="Google Shape;98;p5"/>
          <p:cNvSpPr txBox="1"/>
          <p:nvPr/>
        </p:nvSpPr>
        <p:spPr>
          <a:xfrm>
            <a:off x="599900" y="2315654"/>
            <a:ext cx="10992200" cy="4302203"/>
          </a:xfrm>
          <a:prstGeom prst="rect">
            <a:avLst/>
          </a:prstGeom>
          <a:noFill/>
          <a:ln>
            <a:noFill/>
          </a:ln>
        </p:spPr>
        <p:txBody>
          <a:bodyPr spcFirstLastPara="1" wrap="square" lIns="91425" tIns="45700" rIns="91425" bIns="45700" anchor="t" anchorCtr="0">
            <a:spAutoFit/>
          </a:bodyPr>
          <a:lstStyle/>
          <a:p>
            <a:pPr marL="375920" marR="5080" lvl="0" indent="-363855" algn="l" rtl="0">
              <a:lnSpc>
                <a:spcPct val="138000"/>
              </a:lnSpc>
              <a:spcBef>
                <a:spcPts val="0"/>
              </a:spcBef>
              <a:spcAft>
                <a:spcPts val="0"/>
              </a:spcAft>
              <a:buClr>
                <a:srgbClr val="000000"/>
              </a:buClr>
              <a:buSzPts val="2800"/>
              <a:buFont typeface="Arial"/>
              <a:buChar char="▪"/>
            </a:pPr>
            <a:r>
              <a:rPr lang="en-US" sz="2800" b="0" i="0" u="none" strike="noStrike" cap="none" dirty="0">
                <a:solidFill>
                  <a:srgbClr val="000000"/>
                </a:solidFill>
                <a:latin typeface="Arial"/>
                <a:ea typeface="Arial"/>
                <a:cs typeface="Arial"/>
                <a:sym typeface="Arial"/>
              </a:rPr>
              <a:t>EPN gets most of its funding from private foundations, and about 10% from </a:t>
            </a:r>
            <a:r>
              <a:rPr lang="en-US" sz="2800" b="0" i="0" u="sng" strike="noStrike" cap="none" dirty="0">
                <a:solidFill>
                  <a:srgbClr val="0C5ADB"/>
                </a:solidFill>
                <a:latin typeface="Arial"/>
                <a:ea typeface="Arial"/>
                <a:cs typeface="Arial"/>
                <a:sym typeface="Arial"/>
                <a:hlinkClick r:id="rId4">
                  <a:extLst>
                    <a:ext uri="{A12FA001-AC4F-418D-AE19-62706E023703}">
                      <ahyp:hlinkClr xmlns:ahyp="http://schemas.microsoft.com/office/drawing/2018/hyperlinkcolor" val="tx"/>
                    </a:ext>
                  </a:extLst>
                </a:hlinkClick>
              </a:rPr>
              <a:t>TCTACs</a:t>
            </a:r>
            <a:endParaRPr dirty="0"/>
          </a:p>
          <a:p>
            <a:pPr marL="375920" marR="551815" lvl="0" indent="-363855" algn="l" rtl="0">
              <a:lnSpc>
                <a:spcPct val="138000"/>
              </a:lnSpc>
              <a:spcBef>
                <a:spcPts val="0"/>
              </a:spcBef>
              <a:spcAft>
                <a:spcPts val="0"/>
              </a:spcAft>
              <a:buClr>
                <a:srgbClr val="000000"/>
              </a:buClr>
              <a:buSzPts val="2800"/>
              <a:buFont typeface="Arial"/>
              <a:buChar char="▪"/>
            </a:pPr>
            <a:r>
              <a:rPr lang="en-US" sz="2800" b="0" i="0" u="none" strike="noStrike" cap="none" dirty="0">
                <a:solidFill>
                  <a:srgbClr val="000000"/>
                </a:solidFill>
                <a:latin typeface="Arial"/>
                <a:ea typeface="Arial"/>
                <a:cs typeface="Arial"/>
                <a:sym typeface="Arial"/>
              </a:rPr>
              <a:t>Using foundation funding, hired </a:t>
            </a:r>
            <a:r>
              <a:rPr lang="en-US" sz="2800" b="0" i="0" u="sng" strike="noStrike" cap="none" dirty="0">
                <a:solidFill>
                  <a:srgbClr val="0C5ADB"/>
                </a:solidFill>
                <a:latin typeface="Arial"/>
                <a:ea typeface="Arial"/>
                <a:cs typeface="Arial"/>
                <a:sym typeface="Arial"/>
                <a:hlinkClick r:id="rId5">
                  <a:extLst>
                    <a:ext uri="{A12FA001-AC4F-418D-AE19-62706E023703}">
                      <ahyp:hlinkClr xmlns:ahyp="http://schemas.microsoft.com/office/drawing/2018/hyperlinkcolor" val="tx"/>
                    </a:ext>
                  </a:extLst>
                </a:hlinkClick>
              </a:rPr>
              <a:t>TRC</a:t>
            </a:r>
            <a:r>
              <a:rPr lang="en-US" sz="2800" b="0" i="0" u="none" strike="noStrike" cap="none" dirty="0">
                <a:solidFill>
                  <a:srgbClr val="1155CC"/>
                </a:solidFill>
                <a:latin typeface="Arial"/>
                <a:ea typeface="Arial"/>
                <a:cs typeface="Arial"/>
                <a:sym typeface="Arial"/>
              </a:rPr>
              <a:t> </a:t>
            </a:r>
            <a:r>
              <a:rPr lang="en-US" sz="2800" b="0" i="0" u="none" strike="noStrike" cap="none" dirty="0">
                <a:solidFill>
                  <a:srgbClr val="000000"/>
                </a:solidFill>
                <a:latin typeface="Arial"/>
                <a:ea typeface="Arial"/>
                <a:cs typeface="Arial"/>
                <a:sym typeface="Arial"/>
              </a:rPr>
              <a:t>to assist SFA selectees reach agreement with EPA:</a:t>
            </a:r>
            <a:endParaRPr dirty="0"/>
          </a:p>
          <a:p>
            <a:pPr marL="386715" marR="0" lvl="0" indent="0" algn="l" rtl="0">
              <a:lnSpc>
                <a:spcPct val="100000"/>
              </a:lnSpc>
              <a:spcBef>
                <a:spcPts val="1365"/>
              </a:spcBef>
              <a:spcAft>
                <a:spcPts val="0"/>
              </a:spcAft>
              <a:buNone/>
            </a:pPr>
            <a:r>
              <a:rPr lang="en-US" sz="2800" b="0" i="0" u="none" strike="noStrike" cap="none" dirty="0">
                <a:solidFill>
                  <a:srgbClr val="000000"/>
                </a:solidFill>
                <a:latin typeface="Arial"/>
                <a:ea typeface="Arial"/>
                <a:cs typeface="Arial"/>
                <a:sym typeface="Arial"/>
              </a:rPr>
              <a:t>−	</a:t>
            </a:r>
            <a:r>
              <a:rPr lang="en-US" sz="2800" b="0" i="0" u="sng" strike="noStrike" cap="none" dirty="0">
                <a:solidFill>
                  <a:srgbClr val="0C5ADB"/>
                </a:solidFill>
                <a:latin typeface="Arial"/>
                <a:ea typeface="Arial"/>
                <a:cs typeface="Arial"/>
                <a:sym typeface="Arial"/>
                <a:hlinkClick r:id="rId6">
                  <a:extLst>
                    <a:ext uri="{A12FA001-AC4F-418D-AE19-62706E023703}">
                      <ahyp:hlinkClr xmlns:ahyp="http://schemas.microsoft.com/office/drawing/2018/hyperlinkcolor" val="tx"/>
                    </a:ext>
                  </a:extLst>
                </a:hlinkClick>
              </a:rPr>
              <a:t>Pre-Award Introduction/Checklist and Resources</a:t>
            </a:r>
            <a:endParaRPr sz="2800" b="0" i="0" u="sng" strike="noStrike" cap="none" dirty="0">
              <a:solidFill>
                <a:srgbClr val="0C5ADB"/>
              </a:solidFill>
              <a:latin typeface="Arial"/>
              <a:ea typeface="Arial"/>
              <a:cs typeface="Arial"/>
              <a:sym typeface="Arial"/>
              <a:hlinkClick r:id="rId7">
                <a:extLst>
                  <a:ext uri="{A12FA001-AC4F-418D-AE19-62706E023703}">
                    <ahyp:hlinkClr xmlns:ahyp="http://schemas.microsoft.com/office/drawing/2018/hyperlinkcolor" val="tx"/>
                  </a:ext>
                </a:extLst>
              </a:hlinkClick>
            </a:endParaRPr>
          </a:p>
          <a:p>
            <a:pPr marL="386715" marR="0" lvl="0" indent="0" algn="l" rtl="0">
              <a:lnSpc>
                <a:spcPct val="100000"/>
              </a:lnSpc>
              <a:spcBef>
                <a:spcPts val="1370"/>
              </a:spcBef>
              <a:spcAft>
                <a:spcPts val="0"/>
              </a:spcAft>
              <a:buNone/>
            </a:pPr>
            <a:r>
              <a:rPr lang="en-US" sz="2800" b="0" i="0" u="none" strike="noStrike" cap="none" dirty="0">
                <a:solidFill>
                  <a:srgbClr val="000000"/>
                </a:solidFill>
                <a:latin typeface="Arial"/>
                <a:ea typeface="Arial"/>
                <a:cs typeface="Arial"/>
                <a:sym typeface="Arial"/>
              </a:rPr>
              <a:t>−	Webinars and Oﬃce Hours</a:t>
            </a:r>
            <a:endParaRPr dirty="0"/>
          </a:p>
          <a:p>
            <a:pPr marL="386715" marR="0" lvl="0" indent="0" algn="l" rtl="0">
              <a:lnSpc>
                <a:spcPct val="100000"/>
              </a:lnSpc>
              <a:spcBef>
                <a:spcPts val="1370"/>
              </a:spcBef>
              <a:spcAft>
                <a:spcPts val="0"/>
              </a:spcAft>
              <a:buNone/>
            </a:pPr>
            <a:r>
              <a:rPr lang="en-US" sz="2800" b="0" i="0" u="none" strike="noStrike" cap="none" dirty="0">
                <a:solidFill>
                  <a:srgbClr val="000000"/>
                </a:solidFill>
                <a:latin typeface="Arial"/>
                <a:ea typeface="Arial"/>
                <a:cs typeface="Arial"/>
                <a:sym typeface="Arial"/>
              </a:rPr>
              <a:t>−	1:1 support: </a:t>
            </a:r>
            <a:r>
              <a:rPr lang="en-US" sz="2800" b="0" i="0" u="sng" strike="noStrike" cap="none" dirty="0">
                <a:solidFill>
                  <a:srgbClr val="0C5ADB"/>
                </a:solidFill>
                <a:latin typeface="Arial"/>
                <a:ea typeface="Arial"/>
                <a:cs typeface="Arial"/>
                <a:sym typeface="Arial"/>
                <a:hlinkClick r:id="rId8">
                  <a:extLst>
                    <a:ext uri="{A12FA001-AC4F-418D-AE19-62706E023703}">
                      <ahyp:hlinkClr xmlns:ahyp="http://schemas.microsoft.com/office/drawing/2018/hyperlinkcolor" val="tx"/>
                    </a:ext>
                  </a:extLst>
                </a:hlinkClick>
              </a:rPr>
              <a:t>epa-support@trccompanies.com</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02"/>
        <p:cNvGrpSpPr/>
        <p:nvPr/>
      </p:nvGrpSpPr>
      <p:grpSpPr>
        <a:xfrm>
          <a:off x="0" y="0"/>
          <a:ext cx="0" cy="0"/>
          <a:chOff x="0" y="0"/>
          <a:chExt cx="0" cy="0"/>
        </a:xfrm>
      </p:grpSpPr>
      <p:sp>
        <p:nvSpPr>
          <p:cNvPr id="103" name="Google Shape;103;p6"/>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Workshop Agenda</a:t>
            </a:r>
            <a:endParaRPr sz="4700" b="1"/>
          </a:p>
        </p:txBody>
      </p:sp>
      <p:pic>
        <p:nvPicPr>
          <p:cNvPr id="104" name="Google Shape;104;p6"/>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05" name="Google Shape;105;p6"/>
          <p:cNvSpPr txBox="1"/>
          <p:nvPr/>
        </p:nvSpPr>
        <p:spPr>
          <a:xfrm>
            <a:off x="599900" y="2987851"/>
            <a:ext cx="10992200" cy="3414846"/>
          </a:xfrm>
          <a:prstGeom prst="rect">
            <a:avLst/>
          </a:prstGeom>
          <a:noFill/>
          <a:ln>
            <a:noFill/>
          </a:ln>
        </p:spPr>
        <p:txBody>
          <a:bodyPr spcFirstLastPara="1" wrap="square" lIns="91425" tIns="45700" rIns="91425" bIns="45700" anchor="t" anchorCtr="0">
            <a:spAutoFit/>
          </a:bodyPr>
          <a:lstStyle/>
          <a:p>
            <a:pPr marL="200025" marR="0" lvl="0" indent="-203200" algn="l" rtl="0">
              <a:lnSpc>
                <a:spcPct val="100000"/>
              </a:lnSpc>
              <a:spcBef>
                <a:spcPts val="0"/>
              </a:spcBef>
              <a:spcAft>
                <a:spcPts val="0"/>
              </a:spcAft>
              <a:buClr>
                <a:srgbClr val="000000"/>
              </a:buClr>
              <a:buSzPts val="3200"/>
              <a:buFont typeface="Arial"/>
              <a:buChar char="▪"/>
            </a:pPr>
            <a:r>
              <a:rPr lang="en-US" sz="3200" b="0" i="0" u="none" strike="noStrike" cap="none">
                <a:solidFill>
                  <a:srgbClr val="333E48"/>
                </a:solidFill>
                <a:latin typeface="Arial"/>
                <a:ea typeface="Arial"/>
                <a:cs typeface="Arial"/>
                <a:sym typeface="Arial"/>
              </a:rPr>
              <a:t>Welcome and Introductions</a:t>
            </a:r>
            <a:endParaRPr sz="3200" b="0" i="0" u="none" strike="noStrike" cap="none">
              <a:solidFill>
                <a:srgbClr val="000000"/>
              </a:solidFill>
              <a:latin typeface="Arial"/>
              <a:ea typeface="Arial"/>
              <a:cs typeface="Arial"/>
              <a:sym typeface="Arial"/>
            </a:endParaRPr>
          </a:p>
          <a:p>
            <a:pPr marL="0" marR="0" lvl="0" indent="0" algn="l" rtl="0">
              <a:lnSpc>
                <a:spcPct val="100000"/>
              </a:lnSpc>
              <a:spcBef>
                <a:spcPts val="1110"/>
              </a:spcBef>
              <a:spcAft>
                <a:spcPts val="0"/>
              </a:spcAft>
              <a:buClr>
                <a:srgbClr val="333E48"/>
              </a:buClr>
              <a:buSzPts val="3200"/>
              <a:buFont typeface="Arial"/>
              <a:buNone/>
            </a:pPr>
            <a:endParaRPr sz="3200" b="0" i="0" u="none" strike="noStrike" cap="none">
              <a:solidFill>
                <a:srgbClr val="000000"/>
              </a:solidFill>
              <a:latin typeface="Arial"/>
              <a:ea typeface="Arial"/>
              <a:cs typeface="Arial"/>
              <a:sym typeface="Arial"/>
            </a:endParaRPr>
          </a:p>
          <a:p>
            <a:pPr marL="200025" marR="0" lvl="0" indent="-203200" algn="l" rtl="0">
              <a:lnSpc>
                <a:spcPct val="100000"/>
              </a:lnSpc>
              <a:spcBef>
                <a:spcPts val="0"/>
              </a:spcBef>
              <a:spcAft>
                <a:spcPts val="0"/>
              </a:spcAft>
              <a:buClr>
                <a:srgbClr val="000000"/>
              </a:buClr>
              <a:buSzPts val="3200"/>
              <a:buFont typeface="Arial"/>
              <a:buChar char="▪"/>
            </a:pPr>
            <a:r>
              <a:rPr lang="en-US" sz="3200" b="0" i="0" u="none" strike="noStrike" cap="none">
                <a:solidFill>
                  <a:srgbClr val="333E48"/>
                </a:solidFill>
                <a:latin typeface="Arial"/>
                <a:ea typeface="Arial"/>
                <a:cs typeface="Arial"/>
                <a:sym typeface="Arial"/>
              </a:rPr>
              <a:t>Review Pre-Award Introduction and Checklist</a:t>
            </a:r>
            <a:endParaRPr sz="3200" b="0" i="0" u="none" strike="noStrike" cap="none">
              <a:solidFill>
                <a:srgbClr val="000000"/>
              </a:solidFill>
              <a:latin typeface="Arial"/>
              <a:ea typeface="Arial"/>
              <a:cs typeface="Arial"/>
              <a:sym typeface="Arial"/>
            </a:endParaRPr>
          </a:p>
          <a:p>
            <a:pPr marL="0" marR="0" lvl="0" indent="0" algn="l" rtl="0">
              <a:lnSpc>
                <a:spcPct val="100000"/>
              </a:lnSpc>
              <a:spcBef>
                <a:spcPts val="1110"/>
              </a:spcBef>
              <a:spcAft>
                <a:spcPts val="0"/>
              </a:spcAft>
              <a:buNone/>
            </a:pPr>
            <a:endParaRPr sz="3200" b="0" i="0" u="none" strike="noStrike" cap="none">
              <a:solidFill>
                <a:srgbClr val="000000"/>
              </a:solidFill>
              <a:latin typeface="Arial"/>
              <a:ea typeface="Arial"/>
              <a:cs typeface="Arial"/>
              <a:sym typeface="Arial"/>
            </a:endParaRPr>
          </a:p>
          <a:p>
            <a:pPr marL="200025" marR="0" lvl="0" indent="-203200" algn="l" rtl="0">
              <a:lnSpc>
                <a:spcPct val="100000"/>
              </a:lnSpc>
              <a:spcBef>
                <a:spcPts val="0"/>
              </a:spcBef>
              <a:spcAft>
                <a:spcPts val="0"/>
              </a:spcAft>
              <a:buClr>
                <a:srgbClr val="000000"/>
              </a:buClr>
              <a:buSzPts val="3200"/>
              <a:buFont typeface="Arial"/>
              <a:buChar char="▪"/>
            </a:pPr>
            <a:r>
              <a:rPr lang="en-US" sz="3200" b="0" i="0" u="none" strike="noStrike" cap="none">
                <a:solidFill>
                  <a:srgbClr val="333E48"/>
                </a:solidFill>
                <a:latin typeface="Arial"/>
                <a:ea typeface="Arial"/>
                <a:cs typeface="Arial"/>
                <a:sym typeface="Arial"/>
              </a:rPr>
              <a:t>Questions and Answers</a:t>
            </a:r>
            <a:endParaRPr sz="3200" b="0" i="0" u="none" strike="noStrike" cap="none">
              <a:solidFill>
                <a:srgbClr val="000000"/>
              </a:solidFill>
              <a:latin typeface="Arial"/>
              <a:ea typeface="Arial"/>
              <a:cs typeface="Arial"/>
              <a:sym typeface="Arial"/>
            </a:endParaRPr>
          </a:p>
          <a:p>
            <a:pPr marL="375920" marR="5080" lvl="0" indent="-173355" algn="l" rtl="0">
              <a:lnSpc>
                <a:spcPct val="138000"/>
              </a:lnSpc>
              <a:spcBef>
                <a:spcPts val="100"/>
              </a:spcBef>
              <a:spcAft>
                <a:spcPts val="0"/>
              </a:spcAft>
              <a:buClr>
                <a:srgbClr val="000000"/>
              </a:buClr>
              <a:buSzPts val="3000"/>
              <a:buFont typeface="Arial"/>
              <a:buNone/>
            </a:pPr>
            <a:endParaRPr sz="3000" b="0" i="0" u="sng" strike="noStrike" cap="none">
              <a:solidFill>
                <a:srgbClr val="1155CC"/>
              </a:solidFill>
              <a:latin typeface="Arial"/>
              <a:ea typeface="Arial"/>
              <a:cs typeface="Arial"/>
              <a:sym typeface="Arial"/>
              <a:hlinkClick r:id="rId4">
                <a:extLst>
                  <a:ext uri="{A12FA001-AC4F-418D-AE19-62706E023703}">
                    <ahyp:hlinkClr xmlns:ahyp="http://schemas.microsoft.com/office/drawing/2018/hyperlinkcolor" val="tx"/>
                  </a:ext>
                </a:extLst>
              </a:hlinkClick>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09"/>
        <p:cNvGrpSpPr/>
        <p:nvPr/>
      </p:nvGrpSpPr>
      <p:grpSpPr>
        <a:xfrm>
          <a:off x="0" y="0"/>
          <a:ext cx="0" cy="0"/>
          <a:chOff x="0" y="0"/>
          <a:chExt cx="0" cy="0"/>
        </a:xfrm>
      </p:grpSpPr>
      <p:sp>
        <p:nvSpPr>
          <p:cNvPr id="110" name="Google Shape;110;p7"/>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11" name="Google Shape;111;p7"/>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12" name="Google Shape;112;p7"/>
          <p:cNvSpPr txBox="1"/>
          <p:nvPr/>
        </p:nvSpPr>
        <p:spPr>
          <a:xfrm>
            <a:off x="599900" y="2692287"/>
            <a:ext cx="10992300" cy="29607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sng" strike="noStrike" cap="none" dirty="0">
                <a:solidFill>
                  <a:srgbClr val="0070C0"/>
                </a:solidFill>
                <a:latin typeface="Arial"/>
                <a:ea typeface="Arial"/>
                <a:cs typeface="Arial"/>
                <a:sym typeface="Arial"/>
                <a:hlinkClick r:id="rId4">
                  <a:extLst>
                    <a:ext uri="{A12FA001-AC4F-418D-AE19-62706E023703}">
                      <ahyp:hlinkClr xmlns:ahyp="http://schemas.microsoft.com/office/drawing/2018/hyperlinkcolor" val="tx"/>
                    </a:ext>
                  </a:extLst>
                </a:hlinkClick>
              </a:rPr>
              <a:t>Solar for All Pre-Award Checklist and Introduction</a:t>
            </a:r>
            <a:endParaRPr sz="3200" b="0" i="0" u="none" strike="noStrike" cap="none" dirty="0">
              <a:solidFill>
                <a:srgbClr val="0070C0"/>
              </a:solidFill>
              <a:latin typeface="Arial"/>
              <a:ea typeface="Arial"/>
              <a:cs typeface="Arial"/>
              <a:sym typeface="Arial"/>
            </a:endParaRPr>
          </a:p>
          <a:p>
            <a:pPr marL="571500" marR="0" lvl="0" indent="-571500" algn="l" rtl="0">
              <a:lnSpc>
                <a:spcPct val="100000"/>
              </a:lnSpc>
              <a:spcBef>
                <a:spcPts val="2910"/>
              </a:spcBef>
              <a:spcAft>
                <a:spcPts val="0"/>
              </a:spcAft>
              <a:buFont typeface="Arial" panose="020B0604020202020204" pitchFamily="34" charset="0"/>
              <a:buChar char="•"/>
            </a:pPr>
            <a:r>
              <a:rPr lang="en-US" sz="4000" b="0" i="0" u="none" strike="noStrike" cap="none" dirty="0">
                <a:solidFill>
                  <a:srgbClr val="1F1F1F"/>
                </a:solidFill>
                <a:latin typeface="Arial"/>
                <a:ea typeface="Arial"/>
                <a:cs typeface="Arial"/>
                <a:sym typeface="Arial"/>
              </a:rPr>
              <a:t>Finalize workplans and budgets by 12/31/24</a:t>
            </a:r>
            <a:endParaRPr sz="4000" dirty="0"/>
          </a:p>
          <a:p>
            <a:pPr marL="375920" marR="5080" lvl="0" indent="-173355" algn="l" rtl="0">
              <a:lnSpc>
                <a:spcPct val="138000"/>
              </a:lnSpc>
              <a:spcBef>
                <a:spcPts val="100"/>
              </a:spcBef>
              <a:spcAft>
                <a:spcPts val="0"/>
              </a:spcAft>
              <a:buClr>
                <a:srgbClr val="000000"/>
              </a:buClr>
              <a:buSzPts val="3000"/>
              <a:buFont typeface="Arial"/>
              <a:buNone/>
            </a:pPr>
            <a:endParaRPr sz="3000" b="0" i="0" u="sng" strike="noStrike" cap="none" dirty="0">
              <a:solidFill>
                <a:srgbClr val="1155CC"/>
              </a:solidFill>
              <a:latin typeface="Arial"/>
              <a:ea typeface="Arial"/>
              <a:cs typeface="Arial"/>
              <a:sym typeface="Arial"/>
              <a:hlinkClick r:id="rId5">
                <a:extLst>
                  <a:ext uri="{A12FA001-AC4F-418D-AE19-62706E023703}">
                    <ahyp:hlinkClr xmlns:ahyp="http://schemas.microsoft.com/office/drawing/2018/hyperlinkcolor" val="tx"/>
                  </a:ext>
                </a:extLst>
              </a:hlinkClic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16"/>
        <p:cNvGrpSpPr/>
        <p:nvPr/>
      </p:nvGrpSpPr>
      <p:grpSpPr>
        <a:xfrm>
          <a:off x="0" y="0"/>
          <a:ext cx="0" cy="0"/>
          <a:chOff x="0" y="0"/>
          <a:chExt cx="0" cy="0"/>
        </a:xfrm>
      </p:grpSpPr>
      <p:sp>
        <p:nvSpPr>
          <p:cNvPr id="117" name="Google Shape;117;p8"/>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18" name="Google Shape;118;p8"/>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19" name="Google Shape;119;p8"/>
          <p:cNvSpPr txBox="1"/>
          <p:nvPr/>
        </p:nvSpPr>
        <p:spPr>
          <a:xfrm>
            <a:off x="599900" y="2692287"/>
            <a:ext cx="10992300" cy="373944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dirty="0">
                <a:solidFill>
                  <a:srgbClr val="1F1F1F"/>
                </a:solidFill>
                <a:latin typeface="Arial"/>
                <a:ea typeface="Arial"/>
                <a:cs typeface="Arial"/>
                <a:sym typeface="Arial"/>
              </a:rPr>
              <a:t>Step 1: Set up internal grant management processes for EPA compliance</a:t>
            </a:r>
            <a:endParaRPr dirty="0"/>
          </a:p>
          <a:p>
            <a:pPr marL="571500" marR="0" lvl="0" indent="-571500" algn="l" rtl="0">
              <a:lnSpc>
                <a:spcPct val="100000"/>
              </a:lnSpc>
              <a:spcBef>
                <a:spcPts val="1800"/>
              </a:spcBef>
              <a:spcAft>
                <a:spcPts val="0"/>
              </a:spcAft>
              <a:buClr>
                <a:srgbClr val="333E48"/>
              </a:buClr>
              <a:buSzPts val="3200"/>
              <a:buFont typeface="Arial"/>
              <a:buChar char="•"/>
            </a:pPr>
            <a:r>
              <a:rPr lang="en-US" sz="2800" b="0" i="0" u="none" strike="noStrike" cap="none" dirty="0">
                <a:solidFill>
                  <a:srgbClr val="1F1F1F"/>
                </a:solidFill>
                <a:latin typeface="Arial"/>
                <a:ea typeface="Arial"/>
                <a:cs typeface="Arial"/>
                <a:sym typeface="Arial"/>
              </a:rPr>
              <a:t>Start any legal or organizational approvals to avoid </a:t>
            </a:r>
            <a:r>
              <a:rPr lang="en-US" sz="2800" b="0" i="0" u="none" strike="noStrike" cap="none" dirty="0">
                <a:solidFill>
                  <a:srgbClr val="000000"/>
                </a:solidFill>
                <a:latin typeface="Arial"/>
                <a:ea typeface="Arial"/>
                <a:cs typeface="Arial"/>
                <a:sym typeface="Arial"/>
              </a:rPr>
              <a:t>delays</a:t>
            </a:r>
            <a:endParaRPr sz="2800" dirty="0"/>
          </a:p>
          <a:p>
            <a:pPr marL="571500" marR="0" lvl="0" indent="-571500" algn="l" rtl="0">
              <a:lnSpc>
                <a:spcPct val="100000"/>
              </a:lnSpc>
              <a:spcBef>
                <a:spcPts val="1800"/>
              </a:spcBef>
              <a:spcAft>
                <a:spcPts val="0"/>
              </a:spcAft>
              <a:buClr>
                <a:srgbClr val="333E48"/>
              </a:buClr>
              <a:buSzPts val="3200"/>
              <a:buFont typeface="Arial"/>
              <a:buChar char="•"/>
            </a:pPr>
            <a:r>
              <a:rPr lang="en-US" sz="2800" b="0" i="0" u="none" strike="noStrike" cap="none" dirty="0">
                <a:solidFill>
                  <a:srgbClr val="000000"/>
                </a:solidFill>
                <a:latin typeface="Arial"/>
                <a:ea typeface="Arial"/>
                <a:cs typeface="Arial"/>
                <a:sym typeface="Arial"/>
              </a:rPr>
              <a:t>Finalize project team</a:t>
            </a:r>
          </a:p>
          <a:p>
            <a:pPr marL="571500" marR="0" lvl="0" indent="-571500" algn="l" rtl="0">
              <a:lnSpc>
                <a:spcPct val="100000"/>
              </a:lnSpc>
              <a:spcBef>
                <a:spcPts val="1800"/>
              </a:spcBef>
              <a:spcAft>
                <a:spcPts val="0"/>
              </a:spcAft>
              <a:buClr>
                <a:srgbClr val="333E48"/>
              </a:buClr>
              <a:buSzPts val="3200"/>
              <a:buFont typeface="Arial"/>
              <a:buChar char="•"/>
            </a:pPr>
            <a:r>
              <a:rPr lang="en-US" sz="2800" dirty="0"/>
              <a:t>Develop workplan, finance and accounting system, reporting protocols</a:t>
            </a:r>
            <a:endParaRPr sz="2800" b="0" i="0" u="sng" strike="noStrike" cap="none" dirty="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23"/>
        <p:cNvGrpSpPr/>
        <p:nvPr/>
      </p:nvGrpSpPr>
      <p:grpSpPr>
        <a:xfrm>
          <a:off x="0" y="0"/>
          <a:ext cx="0" cy="0"/>
          <a:chOff x="0" y="0"/>
          <a:chExt cx="0" cy="0"/>
        </a:xfrm>
      </p:grpSpPr>
      <p:sp>
        <p:nvSpPr>
          <p:cNvPr id="124" name="Google Shape;124;p9"/>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25" name="Google Shape;125;p9"/>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26" name="Google Shape;126;p9"/>
          <p:cNvSpPr txBox="1"/>
          <p:nvPr/>
        </p:nvSpPr>
        <p:spPr>
          <a:xfrm>
            <a:off x="599900" y="2692287"/>
            <a:ext cx="10992200" cy="3172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dirty="0">
                <a:solidFill>
                  <a:srgbClr val="1F1F1F"/>
                </a:solidFill>
                <a:latin typeface="Arial"/>
                <a:ea typeface="Arial"/>
                <a:cs typeface="Arial"/>
                <a:sym typeface="Arial"/>
              </a:rPr>
              <a:t>Step 2: Take EPA’s Mandatory Grants Management and Budgeting Training Courses</a:t>
            </a:r>
            <a:endParaRPr dirty="0"/>
          </a:p>
          <a:p>
            <a:pPr marL="571500" marR="0" lvl="0" indent="-571500" algn="l" rtl="0">
              <a:lnSpc>
                <a:spcPct val="100000"/>
              </a:lnSpc>
              <a:spcBef>
                <a:spcPts val="2910"/>
              </a:spcBef>
              <a:spcAft>
                <a:spcPts val="0"/>
              </a:spcAft>
              <a:buClr>
                <a:srgbClr val="333E48"/>
              </a:buClr>
              <a:buSzPts val="3200"/>
              <a:buFont typeface="Arial"/>
              <a:buChar char="•"/>
            </a:pPr>
            <a:r>
              <a:rPr lang="en-US" sz="3200" b="0" i="0" u="none" strike="noStrike" cap="none" dirty="0">
                <a:solidFill>
                  <a:srgbClr val="1F1F1F"/>
                </a:solidFill>
                <a:latin typeface="Arial"/>
                <a:ea typeface="Arial"/>
                <a:cs typeface="Arial"/>
                <a:sym typeface="Arial"/>
              </a:rPr>
              <a:t>Mandatory for new awardees, recommended for all admin and financial staff to brush up on EPA grant management</a:t>
            </a:r>
            <a:endParaRPr dirty="0"/>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FB590205B16A54CB680B1BD1809D340" ma:contentTypeVersion="27" ma:contentTypeDescription="Create a new document." ma:contentTypeScope="" ma:versionID="d857feef48a6b0decc4d7d75b0e79b9d">
  <xsd:schema xmlns:xsd="http://www.w3.org/2001/XMLSchema" xmlns:xs="http://www.w3.org/2001/XMLSchema" xmlns:p="http://schemas.microsoft.com/office/2006/metadata/properties" xmlns:ns1="http://schemas.microsoft.com/sharepoint/v3" xmlns:ns2="a6de7b38-8976-45fb-8c4f-5066f37108c5" xmlns:ns3="5b606648-257d-4599-bcd4-8682dabe1628" xmlns:ns4="ef73d6c3-b6b3-4ddb-a3a7-36b905b6dda7" targetNamespace="http://schemas.microsoft.com/office/2006/metadata/properties" ma:root="true" ma:fieldsID="a1d56e8ab77c2588ac806a2e1f21b00b" ns1:_="" ns2:_="" ns3:_="" ns4:_="">
    <xsd:import namespace="http://schemas.microsoft.com/sharepoint/v3"/>
    <xsd:import namespace="a6de7b38-8976-45fb-8c4f-5066f37108c5"/>
    <xsd:import namespace="5b606648-257d-4599-bcd4-8682dabe1628"/>
    <xsd:import namespace="ef73d6c3-b6b3-4ddb-a3a7-36b905b6dda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DateTaken" minOccurs="0"/>
                <xsd:element ref="ns2:Tips" minOccurs="0"/>
                <xsd:element ref="ns2:MediaLengthInSeconds" minOccurs="0"/>
                <xsd:element ref="ns2:lcf76f155ced4ddcb4097134ff3c332f" minOccurs="0"/>
                <xsd:element ref="ns4:TaxCatchAll" minOccurs="0"/>
                <xsd:element ref="ns2:MediaServiceObjectDetectorVersions" minOccurs="0"/>
                <xsd:element ref="ns2:MediaServiceLocation" minOccurs="0"/>
                <xsd:element ref="ns2:MediaServiceSearchProperties" minOccurs="0"/>
                <xsd:element ref="ns1:_ip_UnifiedCompliancePolicyProperties" minOccurs="0"/>
                <xsd:element ref="ns1:_ip_UnifiedCompliancePolicyUIAction"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de7b38-8976-45fb-8c4f-5066f37108c5"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MediaServiceOCR" ma:index="9" nillable="true" ma:displayName="Extracted Text" ma:internalName="MediaServiceOCR" ma:readOnly="true">
      <xsd:simpleType>
        <xsd:restriction base="dms:Note">
          <xsd:maxLength value="255"/>
        </xsd:restriction>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Tips" ma:index="13" nillable="true" ma:displayName="Tips" ma:description="Instructions for people pulling the information" ma:internalName="Tips" ma:readOnly="false">
      <xsd:simpleType>
        <xsd:restriction base="dms:Text">
          <xsd:maxLength value="255"/>
        </xsd:restriction>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6030b31-b262-4dfa-bb64-35cfdf7b07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_Flow_SignoffStatus" ma:index="26"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606648-257d-4599-bcd4-8682dabe1628" elementFormDefault="qualified">
    <xsd:import namespace="http://schemas.microsoft.com/office/2006/documentManagement/types"/>
    <xsd:import namespace="http://schemas.microsoft.com/office/infopath/2007/PartnerControls"/>
    <xsd:element name="SharedWithUsers" ma:index="7"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73d6c3-b6b3-4ddb-a3a7-36b905b6dda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ea9d9675-12c5-4802-b9df-a9e57d3789f1}" ma:internalName="TaxCatchAll" ma:showField="CatchAllData" ma:web="ef73d6c3-b6b3-4ddb-a3a7-36b905b6dd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ef73d6c3-b6b3-4ddb-a3a7-36b905b6dda7"/>
    <lcf76f155ced4ddcb4097134ff3c332f xmlns="a6de7b38-8976-45fb-8c4f-5066f37108c5">
      <Terms xmlns="http://schemas.microsoft.com/office/infopath/2007/PartnerControls"/>
    </lcf76f155ced4ddcb4097134ff3c332f>
    <_ip_UnifiedCompliancePolicyProperties xmlns="http://schemas.microsoft.com/sharepoint/v3" xsi:nil="true"/>
    <Tips xmlns="a6de7b38-8976-45fb-8c4f-5066f37108c5" xsi:nil="true"/>
    <_Flow_SignoffStatus xmlns="a6de7b38-8976-45fb-8c4f-5066f37108c5" xsi:nil="true"/>
  </documentManagement>
</p:properties>
</file>

<file path=customXml/itemProps1.xml><?xml version="1.0" encoding="utf-8"?>
<ds:datastoreItem xmlns:ds="http://schemas.openxmlformats.org/officeDocument/2006/customXml" ds:itemID="{4D56D35F-03C6-4D3A-8988-2B0279BE1A58}">
  <ds:schemaRefs>
    <ds:schemaRef ds:uri="http://schemas.microsoft.com/sharepoint/v3/contenttype/forms"/>
  </ds:schemaRefs>
</ds:datastoreItem>
</file>

<file path=customXml/itemProps2.xml><?xml version="1.0" encoding="utf-8"?>
<ds:datastoreItem xmlns:ds="http://schemas.openxmlformats.org/officeDocument/2006/customXml" ds:itemID="{30B1F081-9A95-4454-A63B-99544E9A3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6de7b38-8976-45fb-8c4f-5066f37108c5"/>
    <ds:schemaRef ds:uri="5b606648-257d-4599-bcd4-8682dabe1628"/>
    <ds:schemaRef ds:uri="ef73d6c3-b6b3-4ddb-a3a7-36b905b6dd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6829B9-8D49-49F4-9C7F-FEBB93D37D1C}">
  <ds:schemaRefs>
    <ds:schemaRef ds:uri="http://schemas.microsoft.com/sharepoint/v3"/>
    <ds:schemaRef ds:uri="http://schemas.microsoft.com/office/2006/documentManagement/types"/>
    <ds:schemaRef ds:uri="http://purl.org/dc/dcmitype/"/>
    <ds:schemaRef ds:uri="http://purl.org/dc/terms/"/>
    <ds:schemaRef ds:uri="http://www.w3.org/XML/1998/namespace"/>
    <ds:schemaRef ds:uri="http://purl.org/dc/elements/1.1/"/>
    <ds:schemaRef ds:uri="ef73d6c3-b6b3-4ddb-a3a7-36b905b6dda7"/>
    <ds:schemaRef ds:uri="http://schemas.microsoft.com/office/2006/metadata/properties"/>
    <ds:schemaRef ds:uri="http://schemas.microsoft.com/office/infopath/2007/PartnerControls"/>
    <ds:schemaRef ds:uri="http://schemas.openxmlformats.org/package/2006/metadata/core-properties"/>
    <ds:schemaRef ds:uri="5b606648-257d-4599-bcd4-8682dabe1628"/>
    <ds:schemaRef ds:uri="a6de7b38-8976-45fb-8c4f-5066f37108c5"/>
  </ds:schemaRefs>
</ds:datastoreItem>
</file>

<file path=docMetadata/LabelInfo.xml><?xml version="1.0" encoding="utf-8"?>
<clbl:labelList xmlns:clbl="http://schemas.microsoft.com/office/2020/mipLabelMetadata">
  <clbl:label id="{543eaf7b-7e0d-4076-a34d-1fc8cc20e5bb}" enabled="0" method="" siteId="{543eaf7b-7e0d-4076-a34d-1fc8cc20e5bb}" removed="1"/>
</clbl:labelList>
</file>

<file path=docProps/app.xml><?xml version="1.0" encoding="utf-8"?>
<Properties xmlns="http://schemas.openxmlformats.org/officeDocument/2006/extended-properties" xmlns:vt="http://schemas.openxmlformats.org/officeDocument/2006/docPropsVTypes">
  <TotalTime>7137</TotalTime>
  <Words>1684</Words>
  <Application>Microsoft Office PowerPoint</Application>
  <PresentationFormat>Widescreen</PresentationFormat>
  <Paragraphs>88</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Roboto</vt:lpstr>
      <vt:lpstr>Arial</vt:lpstr>
      <vt:lpstr>Calibri</vt:lpstr>
      <vt:lpstr>Material</vt:lpstr>
      <vt:lpstr>PowerPoint Presentation</vt:lpstr>
      <vt:lpstr>About EPN</vt:lpstr>
      <vt:lpstr>EPN’s Pro Bono Technical Assistance</vt:lpstr>
      <vt:lpstr>\    EPN’s Pro Bono Technical Assistance</vt:lpstr>
      <vt:lpstr>Relationship with TRC</vt:lpstr>
      <vt:lpstr>Workshop Agenda</vt:lpstr>
      <vt:lpstr>Checklist Review</vt:lpstr>
      <vt:lpstr>Checklist Review</vt:lpstr>
      <vt:lpstr>Checklist Review</vt:lpstr>
      <vt:lpstr>Checklist Review</vt:lpstr>
      <vt:lpstr>Checklist Review</vt:lpstr>
      <vt:lpstr>Checklist Review</vt:lpstr>
      <vt:lpstr>Checklist Review</vt:lpstr>
      <vt:lpstr>Checklist Review</vt:lpstr>
      <vt:lpstr>Checklist Review</vt:lpstr>
      <vt:lpstr>Checklist Review</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Hart, Nathan</dc:creator>
  <cp:lastModifiedBy>Hart, Nathan</cp:lastModifiedBy>
  <cp:revision>4</cp:revision>
  <dcterms:modified xsi:type="dcterms:W3CDTF">2024-09-16T15:26:20Z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0x0101000FB590205B16A54CB680B1BD1809D340</vt:lpwstr>
  </property>
  <property fmtid="{D5CDD505-2E9C-101B-9397-08002B2CF9AE}" pid="3" name="MediaServiceImageTags">
    <vt:lpwstr/>
  </property>
</Properties>
</file>