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6" r:id="rId5"/>
    <p:sldId id="411" r:id="rId6"/>
    <p:sldId id="410" r:id="rId7"/>
    <p:sldId id="393" r:id="rId8"/>
    <p:sldId id="409" r:id="rId9"/>
    <p:sldId id="396" r:id="rId10"/>
    <p:sldId id="397" r:id="rId11"/>
    <p:sldId id="376" r:id="rId12"/>
    <p:sldId id="377" r:id="rId13"/>
    <p:sldId id="398" r:id="rId14"/>
    <p:sldId id="353" r:id="rId15"/>
    <p:sldId id="394" r:id="rId16"/>
    <p:sldId id="400" r:id="rId17"/>
    <p:sldId id="384" r:id="rId18"/>
    <p:sldId id="385" r:id="rId19"/>
    <p:sldId id="364" r:id="rId20"/>
    <p:sldId id="365" r:id="rId21"/>
    <p:sldId id="363" r:id="rId22"/>
    <p:sldId id="366" r:id="rId23"/>
    <p:sldId id="367" r:id="rId24"/>
    <p:sldId id="402" r:id="rId25"/>
    <p:sldId id="403" r:id="rId26"/>
    <p:sldId id="404" r:id="rId27"/>
    <p:sldId id="405" r:id="rId28"/>
    <p:sldId id="333" r:id="rId29"/>
    <p:sldId id="389" r:id="rId30"/>
    <p:sldId id="390" r:id="rId31"/>
    <p:sldId id="391" r:id="rId32"/>
    <p:sldId id="358" r:id="rId33"/>
    <p:sldId id="35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4F0653-C01C-3C34-7690-29F71130D793}" name="Stonebraker, Rebecca" initials="RS" userId="S::RStonebraker@trcsolutions.com::7f4144a9-5b8f-4091-b6f9-d8bfdbbdbf00" providerId="AD"/>
  <p188:author id="{E43A048A-0378-7D36-9002-E3EFB91E4509}" name="Stonebraker, Rebecca" initials="SR" userId="S::rstonebraker@trcsolutions.com::7f4144a9-5b8f-4091-b6f9-d8bfdbbdbf0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F194B"/>
    <a:srgbClr val="003C71"/>
    <a:srgbClr val="43B02A"/>
    <a:srgbClr val="3A1237"/>
    <a:srgbClr val="44AF49"/>
    <a:srgbClr val="3B9B25"/>
    <a:srgbClr val="40A828"/>
    <a:srgbClr val="358B21"/>
    <a:srgbClr val="844206"/>
    <a:srgbClr val="8C46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003C7-9390-49EE-B024-9FC74BD5B855}" v="53" dt="2024-10-29T22:29:43.436"/>
    <p1510:client id="{1AF966BD-B993-F05E-6A01-4636F49E71AA}" v="696" dt="2024-10-29T20:33:27.241"/>
    <p1510:client id="{9AB8DB22-373E-4682-AB2E-F50F21F3D167}" v="1471" dt="2024-10-30T01:24:13.508"/>
    <p1510:client id="{9C53D12C-FF59-4ED4-9E75-60751C22AC08}" v="499" dt="2024-10-30T20:29:53.979"/>
    <p1510:client id="{EBEE4B7C-B3CC-6021-DDAD-40FCF7E1072F}" v="15" dt="2024-10-29T21:56:57.2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6247" autoAdjust="0"/>
  </p:normalViewPr>
  <p:slideViewPr>
    <p:cSldViewPr snapToGrid="0">
      <p:cViewPr>
        <p:scale>
          <a:sx n="100" d="100"/>
          <a:sy n="100" d="100"/>
        </p:scale>
        <p:origin x="72"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8677D1-3B5E-40E5-A5B6-CB718CE46A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5A68C3-E621-49A2-9F7B-65C102A6F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6F1DD6-EE87-4B82-B68E-13AA89D30B02}" type="datetimeFigureOut">
              <a:rPr lang="en-US" smtClean="0"/>
              <a:t>10/29/2024</a:t>
            </a:fld>
            <a:endParaRPr lang="en-US"/>
          </a:p>
        </p:txBody>
      </p:sp>
      <p:sp>
        <p:nvSpPr>
          <p:cNvPr id="4" name="Footer Placeholder 3">
            <a:extLst>
              <a:ext uri="{FF2B5EF4-FFF2-40B4-BE49-F238E27FC236}">
                <a16:creationId xmlns:a16="http://schemas.microsoft.com/office/drawing/2014/main" id="{587849A7-6D10-429E-8413-D352532C1B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4CE0058-E037-4A13-85F4-424881FB82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60D0FE-92CE-40B8-AFD6-A6717865468B}" type="slidenum">
              <a:rPr lang="en-US" smtClean="0"/>
              <a:t>‹#›</a:t>
            </a:fld>
            <a:endParaRPr lang="en-US"/>
          </a:p>
        </p:txBody>
      </p:sp>
    </p:spTree>
    <p:extLst>
      <p:ext uri="{BB962C8B-B14F-4D97-AF65-F5344CB8AC3E}">
        <p14:creationId xmlns:p14="http://schemas.microsoft.com/office/powerpoint/2010/main" val="744356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D852C7-713E-4928-A3C0-3A9AFF3CA0E7}"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3AF18-57C5-4136-A7C2-3E7998F25C12}" type="slidenum">
              <a:rPr lang="en-US" smtClean="0"/>
              <a:t>‹#›</a:t>
            </a:fld>
            <a:endParaRPr lang="en-US"/>
          </a:p>
        </p:txBody>
      </p:sp>
    </p:spTree>
    <p:extLst>
      <p:ext uri="{BB962C8B-B14F-4D97-AF65-F5344CB8AC3E}">
        <p14:creationId xmlns:p14="http://schemas.microsoft.com/office/powerpoint/2010/main" val="61631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creeningtool.geoplatform.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pa.gov/aver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0" i="0" dirty="0">
                <a:solidFill>
                  <a:srgbClr val="1B1B1B"/>
                </a:solidFill>
                <a:effectLst/>
                <a:latin typeface="Source Sans Pro Web"/>
              </a:rPr>
              <a:t>EPA's Quality Program manages the collection, production, evaluation or use of environmental information. Supports its mission to protect human health and the environment</a:t>
            </a:r>
          </a:p>
          <a:p>
            <a:pPr algn="l"/>
            <a:endParaRPr lang="en-US" sz="2800" b="0" i="0" u="none" strike="noStrike" baseline="0" dirty="0">
              <a:solidFill>
                <a:srgbClr val="1B1B1B"/>
              </a:solidFill>
              <a:effectLst/>
              <a:latin typeface="Source Sans Pro Web"/>
              <a:cs typeface="Arial"/>
            </a:endParaRPr>
          </a:p>
          <a:p>
            <a:pPr algn="l"/>
            <a:endParaRPr lang="en-US" sz="1800" b="0" i="0" u="none" strike="noStrike" baseline="0" dirty="0">
              <a:solidFill>
                <a:srgbClr val="434343"/>
              </a:solidFill>
              <a:latin typeface="Arial"/>
              <a:cs typeface="Arial"/>
            </a:endParaRPr>
          </a:p>
          <a:p>
            <a:pPr algn="l"/>
            <a:endParaRPr lang="en-US" sz="1800" b="0" i="0" u="none" strike="noStrike" baseline="0" dirty="0">
              <a:solidFill>
                <a:srgbClr val="434343"/>
              </a:solidFill>
              <a:latin typeface="Arial"/>
              <a:cs typeface="Arial"/>
            </a:endParaRPr>
          </a:p>
          <a:p>
            <a:pPr algn="l"/>
            <a:r>
              <a:rPr lang="en-US" sz="1800" b="0" i="0" u="none" strike="noStrike" baseline="0" dirty="0">
                <a:solidFill>
                  <a:srgbClr val="434343"/>
                </a:solidFill>
                <a:latin typeface="Arial"/>
                <a:cs typeface="Arial"/>
              </a:rPr>
              <a:t>Scientific Data Integrity: EPA and non-EPA orgs will submit data of known and documented quality</a:t>
            </a:r>
          </a:p>
          <a:p>
            <a:pPr algn="l"/>
            <a:endParaRPr lang="en-US" sz="1800" b="0" i="0" u="none" strike="noStrike" baseline="0" dirty="0">
              <a:solidFill>
                <a:srgbClr val="434343"/>
              </a:solidFill>
              <a:latin typeface="Arial" panose="020B0604020202020204" pitchFamily="34" charset="0"/>
            </a:endParaRPr>
          </a:p>
          <a:p>
            <a:pPr algn="l"/>
            <a:r>
              <a:rPr lang="en-US" sz="1800" b="0" i="0" u="none" strike="noStrike" baseline="0" dirty="0">
                <a:solidFill>
                  <a:srgbClr val="434343"/>
                </a:solidFill>
                <a:latin typeface="Arial"/>
                <a:cs typeface="Arial"/>
              </a:rPr>
              <a:t>Enables reliable and defensible decisions, comparable, that you can make decisions with confidence</a:t>
            </a:r>
          </a:p>
          <a:p>
            <a:pPr algn="l"/>
            <a:endParaRPr lang="en-US" sz="1800" b="0" i="0" u="none" strike="noStrike" baseline="0" dirty="0">
              <a:solidFill>
                <a:srgbClr val="434343"/>
              </a:solidFill>
              <a:latin typeface="Arial"/>
              <a:cs typeface="Arial"/>
            </a:endParaRPr>
          </a:p>
          <a:p>
            <a:pPr algn="l"/>
            <a:r>
              <a:rPr lang="en-US" sz="1800" b="0" i="0" u="none" strike="noStrike" baseline="0" dirty="0">
                <a:solidFill>
                  <a:srgbClr val="434343"/>
                </a:solidFill>
                <a:latin typeface="Arial"/>
                <a:cs typeface="Arial"/>
              </a:rPr>
              <a:t>Tell story with data</a:t>
            </a:r>
          </a:p>
          <a:p>
            <a:pPr algn="l"/>
            <a:endParaRPr lang="en-US" sz="1800" b="0" i="0" u="none" strike="noStrike" baseline="0" dirty="0">
              <a:solidFill>
                <a:srgbClr val="434343"/>
              </a:solidFill>
              <a:latin typeface="Arial" panose="020B0604020202020204" pitchFamily="34" charset="0"/>
            </a:endParaRPr>
          </a:p>
          <a:p>
            <a:pPr algn="l"/>
            <a:r>
              <a:rPr lang="en-US" sz="1800" b="0" i="0" u="none" strike="noStrike" baseline="0" dirty="0">
                <a:solidFill>
                  <a:srgbClr val="434343"/>
                </a:solidFill>
                <a:latin typeface="Arial"/>
                <a:cs typeface="Arial"/>
              </a:rPr>
              <a:t>Detailing the organization around data collection, </a:t>
            </a:r>
          </a:p>
          <a:p>
            <a:pPr algn="l"/>
            <a:endParaRPr lang="en-US" sz="1800" b="0" i="0" u="none" strike="noStrike" baseline="0" dirty="0">
              <a:solidFill>
                <a:srgbClr val="434343"/>
              </a:solidFill>
              <a:latin typeface="Arial" panose="020B0604020202020204" pitchFamily="34" charset="0"/>
              <a:cs typeface="Arial"/>
            </a:endParaRPr>
          </a:p>
          <a:p>
            <a:endParaRPr lang="en-US" sz="1800" dirty="0">
              <a:solidFill>
                <a:srgbClr val="434343"/>
              </a:solidFill>
              <a:latin typeface="Arial" panose="020B0604020202020204" pitchFamily="34" charset="0"/>
              <a:cs typeface="Arial"/>
            </a:endParaRPr>
          </a:p>
          <a:p>
            <a:r>
              <a:rPr lang="en-US" sz="1800" dirty="0">
                <a:solidFill>
                  <a:srgbClr val="434343"/>
                </a:solidFill>
                <a:latin typeface="Arial"/>
                <a:cs typeface="Arial"/>
              </a:rPr>
              <a:t>Concerned not just with data </a:t>
            </a:r>
            <a:r>
              <a:rPr lang="en-US" sz="1800" dirty="0" err="1">
                <a:solidFill>
                  <a:srgbClr val="434343"/>
                </a:solidFill>
                <a:latin typeface="Arial"/>
                <a:cs typeface="Arial"/>
              </a:rPr>
              <a:t>colllection</a:t>
            </a:r>
            <a:r>
              <a:rPr lang="en-US" sz="1800" dirty="0">
                <a:solidFill>
                  <a:srgbClr val="434343"/>
                </a:solidFill>
                <a:latin typeface="Arial"/>
                <a:cs typeface="Arial"/>
              </a:rPr>
              <a:t> - </a:t>
            </a:r>
            <a:endParaRPr lang="en-US" sz="1800" dirty="0">
              <a:solidFill>
                <a:srgbClr val="434343"/>
              </a:solidFill>
              <a:latin typeface="Arial" panose="020B0604020202020204" pitchFamily="34" charset="0"/>
              <a:cs typeface="Arial"/>
            </a:endParaRPr>
          </a:p>
          <a:p>
            <a:endParaRPr lang="en-US" sz="1800" dirty="0">
              <a:solidFill>
                <a:srgbClr val="434343"/>
              </a:solidFill>
              <a:latin typeface="Arial" panose="020B0604020202020204" pitchFamily="34" charset="0"/>
            </a:endParaRPr>
          </a:p>
          <a:p>
            <a:pPr algn="l"/>
            <a:r>
              <a:rPr lang="en-US" sz="1800" b="0" i="0" u="none" strike="noStrike" baseline="0" dirty="0">
                <a:solidFill>
                  <a:srgbClr val="434343"/>
                </a:solidFill>
                <a:latin typeface="Arial"/>
                <a:cs typeface="Arial"/>
              </a:rPr>
              <a:t>Includes data </a:t>
            </a:r>
            <a:r>
              <a:rPr lang="en-US" sz="1800" b="0" i="0" u="none" strike="noStrike" baseline="0" dirty="0">
                <a:solidFill>
                  <a:srgbClr val="575757"/>
                </a:solidFill>
                <a:latin typeface="Arial"/>
                <a:cs typeface="Arial"/>
              </a:rPr>
              <a:t>and </a:t>
            </a:r>
            <a:r>
              <a:rPr lang="en-US" sz="1800" b="0" i="0" u="none" strike="noStrike" baseline="0" dirty="0">
                <a:solidFill>
                  <a:srgbClr val="434343"/>
                </a:solidFill>
                <a:latin typeface="Arial"/>
                <a:cs typeface="Arial"/>
              </a:rPr>
              <a:t>information </a:t>
            </a:r>
            <a:r>
              <a:rPr lang="en-US" sz="1800" b="0" i="0" u="none" strike="noStrike" baseline="0" dirty="0">
                <a:solidFill>
                  <a:srgbClr val="575757"/>
                </a:solidFill>
                <a:latin typeface="Arial"/>
                <a:cs typeface="Arial"/>
              </a:rPr>
              <a:t>that </a:t>
            </a:r>
            <a:r>
              <a:rPr lang="en-US" sz="1800" b="0" i="0" u="none" strike="noStrike" baseline="0" dirty="0">
                <a:solidFill>
                  <a:srgbClr val="434343"/>
                </a:solidFill>
                <a:latin typeface="Arial"/>
                <a:cs typeface="Arial"/>
              </a:rPr>
              <a:t>describe</a:t>
            </a:r>
          </a:p>
          <a:p>
            <a:pPr algn="l"/>
            <a:r>
              <a:rPr lang="en-US" sz="1800" b="0" i="0" u="none" strike="noStrike" baseline="0" dirty="0">
                <a:solidFill>
                  <a:srgbClr val="575757"/>
                </a:solidFill>
                <a:latin typeface="Arial"/>
                <a:cs typeface="Arial"/>
              </a:rPr>
              <a:t>e</a:t>
            </a:r>
            <a:r>
              <a:rPr lang="en-US" sz="1800" b="0" i="0" u="none" strike="noStrike" baseline="0" dirty="0">
                <a:solidFill>
                  <a:srgbClr val="303030"/>
                </a:solidFill>
                <a:latin typeface="Arial"/>
                <a:cs typeface="Arial"/>
              </a:rPr>
              <a:t>nv</a:t>
            </a:r>
            <a:r>
              <a:rPr lang="en-US" sz="1800" b="0" i="0" u="none" strike="noStrike" baseline="0" dirty="0">
                <a:solidFill>
                  <a:srgbClr val="575757"/>
                </a:solidFill>
                <a:latin typeface="Arial"/>
                <a:cs typeface="Arial"/>
              </a:rPr>
              <a:t>ironmenta</a:t>
            </a:r>
            <a:r>
              <a:rPr lang="en-US" sz="1800" b="0" i="0" u="none" strike="noStrike" baseline="0" dirty="0">
                <a:solidFill>
                  <a:srgbClr val="1B1B1B"/>
                </a:solidFill>
                <a:latin typeface="Arial"/>
                <a:cs typeface="Arial"/>
              </a:rPr>
              <a:t>l </a:t>
            </a:r>
            <a:r>
              <a:rPr lang="en-US" sz="1800" b="0" i="0" u="none" strike="noStrike" baseline="0" dirty="0">
                <a:solidFill>
                  <a:srgbClr val="434343"/>
                </a:solidFill>
                <a:latin typeface="Arial"/>
                <a:cs typeface="Arial"/>
              </a:rPr>
              <a:t>processes or cond</a:t>
            </a:r>
            <a:r>
              <a:rPr lang="en-US" sz="1800" b="0" i="0" u="none" strike="noStrike" baseline="0" dirty="0">
                <a:solidFill>
                  <a:srgbClr val="1B1B1B"/>
                </a:solidFill>
                <a:latin typeface="Arial"/>
                <a:cs typeface="Arial"/>
              </a:rPr>
              <a:t>i</a:t>
            </a:r>
            <a:r>
              <a:rPr lang="en-US" sz="1800" b="0" i="0" u="none" strike="noStrike" baseline="0" dirty="0">
                <a:solidFill>
                  <a:srgbClr val="434343"/>
                </a:solidFill>
                <a:latin typeface="Arial"/>
                <a:cs typeface="Arial"/>
              </a:rPr>
              <a:t>tions</a:t>
            </a:r>
          </a:p>
          <a:p>
            <a:pPr algn="l"/>
            <a:r>
              <a:rPr lang="en-US" sz="1800" b="0" i="0" u="none" strike="noStrike" baseline="0" dirty="0">
                <a:solidFill>
                  <a:srgbClr val="434343"/>
                </a:solidFill>
                <a:latin typeface="Arial"/>
                <a:cs typeface="Arial"/>
              </a:rPr>
              <a:t>which </a:t>
            </a:r>
            <a:r>
              <a:rPr lang="en-US" sz="1800" b="0" i="0" u="none" strike="noStrike" baseline="0" dirty="0">
                <a:solidFill>
                  <a:srgbClr val="575757"/>
                </a:solidFill>
                <a:latin typeface="Arial"/>
                <a:cs typeface="Arial"/>
              </a:rPr>
              <a:t>support </a:t>
            </a:r>
            <a:r>
              <a:rPr lang="en-US" sz="1800" b="0" i="0" u="none" strike="noStrike" baseline="0" dirty="0">
                <a:solidFill>
                  <a:srgbClr val="434343"/>
                </a:solidFill>
                <a:latin typeface="Arial"/>
                <a:cs typeface="Arial"/>
              </a:rPr>
              <a:t>EPA's mission of protecting</a:t>
            </a:r>
          </a:p>
          <a:p>
            <a:pPr algn="l"/>
            <a:r>
              <a:rPr lang="en-US" sz="1800" b="0" i="0" u="none" strike="noStrike" baseline="0" dirty="0">
                <a:solidFill>
                  <a:srgbClr val="434343"/>
                </a:solidFill>
                <a:latin typeface="Arial"/>
                <a:cs typeface="Arial"/>
              </a:rPr>
              <a:t>human health </a:t>
            </a:r>
            <a:r>
              <a:rPr lang="en-US" sz="1800" b="0" i="0" u="none" strike="noStrike" baseline="0" dirty="0">
                <a:solidFill>
                  <a:srgbClr val="575757"/>
                </a:solidFill>
                <a:latin typeface="Arial"/>
                <a:cs typeface="Arial"/>
              </a:rPr>
              <a:t>and </a:t>
            </a:r>
            <a:r>
              <a:rPr lang="en-US" sz="1800" b="0" i="0" u="none" strike="noStrike" baseline="0" dirty="0">
                <a:solidFill>
                  <a:srgbClr val="434343"/>
                </a:solidFill>
                <a:latin typeface="Arial"/>
                <a:cs typeface="Arial"/>
              </a:rPr>
              <a:t>the </a:t>
            </a:r>
            <a:r>
              <a:rPr lang="en-US" sz="1800" b="0" i="0" u="none" strike="noStrike" baseline="0" dirty="0">
                <a:solidFill>
                  <a:srgbClr val="575757"/>
                </a:solidFill>
                <a:latin typeface="Arial"/>
                <a:cs typeface="Arial"/>
              </a:rPr>
              <a:t>env</a:t>
            </a:r>
            <a:r>
              <a:rPr lang="en-US" sz="1800" b="0" i="0" u="none" strike="noStrike" baseline="0" dirty="0">
                <a:solidFill>
                  <a:srgbClr val="1B1B1B"/>
                </a:solidFill>
                <a:latin typeface="Arial"/>
                <a:cs typeface="Arial"/>
              </a:rPr>
              <a:t>i</a:t>
            </a:r>
            <a:r>
              <a:rPr lang="en-US" sz="1800" b="0" i="0" u="none" strike="noStrike" baseline="0" dirty="0">
                <a:solidFill>
                  <a:srgbClr val="434343"/>
                </a:solidFill>
                <a:latin typeface="Arial"/>
                <a:cs typeface="Arial"/>
              </a:rPr>
              <a:t>ronment.</a:t>
            </a:r>
          </a:p>
          <a:p>
            <a:pPr algn="l"/>
            <a:r>
              <a:rPr lang="en-US" sz="1800" b="0" i="0" u="none" strike="noStrike" baseline="0" dirty="0">
                <a:solidFill>
                  <a:srgbClr val="434343"/>
                </a:solidFill>
                <a:latin typeface="Arial"/>
                <a:cs typeface="Arial"/>
              </a:rPr>
              <a:t>Examples include but </a:t>
            </a:r>
            <a:r>
              <a:rPr lang="en-US" sz="1800" b="0" i="0" u="none" strike="noStrike" baseline="0" dirty="0">
                <a:solidFill>
                  <a:srgbClr val="575757"/>
                </a:solidFill>
                <a:latin typeface="Arial"/>
                <a:cs typeface="Arial"/>
              </a:rPr>
              <a:t>a</a:t>
            </a:r>
            <a:r>
              <a:rPr lang="en-US" sz="1800" b="0" i="0" u="none" strike="noStrike" baseline="0" dirty="0">
                <a:solidFill>
                  <a:srgbClr val="303030"/>
                </a:solidFill>
                <a:latin typeface="Arial"/>
                <a:cs typeface="Arial"/>
              </a:rPr>
              <a:t>r</a:t>
            </a:r>
            <a:r>
              <a:rPr lang="en-US" sz="1800" b="0" i="0" u="none" strike="noStrike" baseline="0" dirty="0">
                <a:solidFill>
                  <a:srgbClr val="575757"/>
                </a:solidFill>
                <a:latin typeface="Arial"/>
                <a:cs typeface="Arial"/>
              </a:rPr>
              <a:t>e </a:t>
            </a:r>
            <a:r>
              <a:rPr lang="en-US" sz="1800" b="0" i="0" u="none" strike="noStrike" baseline="0" dirty="0">
                <a:solidFill>
                  <a:srgbClr val="434343"/>
                </a:solidFill>
                <a:latin typeface="Arial"/>
                <a:cs typeface="Arial"/>
              </a:rPr>
              <a:t>not </a:t>
            </a:r>
            <a:r>
              <a:rPr lang="en-US" sz="1800" b="0" i="0" u="none" strike="noStrike" baseline="0" dirty="0">
                <a:solidFill>
                  <a:srgbClr val="1B1B1B"/>
                </a:solidFill>
                <a:latin typeface="Arial"/>
                <a:cs typeface="Arial"/>
              </a:rPr>
              <a:t>l</a:t>
            </a:r>
            <a:r>
              <a:rPr lang="en-US" sz="1800" b="0" i="0" u="none" strike="noStrike" baseline="0" dirty="0">
                <a:solidFill>
                  <a:srgbClr val="434343"/>
                </a:solidFill>
                <a:latin typeface="Arial"/>
                <a:cs typeface="Arial"/>
              </a:rPr>
              <a:t>imited to:</a:t>
            </a:r>
          </a:p>
          <a:p>
            <a:pPr algn="l"/>
            <a:r>
              <a:rPr lang="en-US" sz="1800" b="0" i="0" u="none" strike="noStrike" baseline="0" dirty="0">
                <a:solidFill>
                  <a:srgbClr val="1B1B1B"/>
                </a:solidFill>
                <a:latin typeface="Arial"/>
                <a:cs typeface="Arial"/>
              </a:rPr>
              <a:t>• </a:t>
            </a:r>
            <a:r>
              <a:rPr lang="en-US" sz="1800" b="0" i="0" u="none" strike="noStrike" baseline="0" dirty="0">
                <a:solidFill>
                  <a:srgbClr val="575757"/>
                </a:solidFill>
                <a:latin typeface="Arial"/>
                <a:cs typeface="Arial"/>
              </a:rPr>
              <a:t>Direct measurements of </a:t>
            </a:r>
            <a:r>
              <a:rPr lang="en-US" sz="1800" b="0" i="0" u="none" strike="noStrike" baseline="0" dirty="0">
                <a:solidFill>
                  <a:srgbClr val="6A6A6A"/>
                </a:solidFill>
                <a:latin typeface="Arial"/>
                <a:cs typeface="Arial"/>
              </a:rPr>
              <a:t>e</a:t>
            </a:r>
            <a:r>
              <a:rPr lang="en-US" sz="1800" b="0" i="0" u="none" strike="noStrike" baseline="0" dirty="0">
                <a:solidFill>
                  <a:srgbClr val="434343"/>
                </a:solidFill>
                <a:latin typeface="Arial"/>
                <a:cs typeface="Arial"/>
              </a:rPr>
              <a:t>nv</a:t>
            </a:r>
            <a:r>
              <a:rPr lang="en-US" sz="1800" b="0" i="0" u="none" strike="noStrike" baseline="0" dirty="0">
                <a:solidFill>
                  <a:srgbClr val="6A6A6A"/>
                </a:solidFill>
                <a:latin typeface="Arial"/>
                <a:cs typeface="Arial"/>
              </a:rPr>
              <a:t>iron</a:t>
            </a:r>
            <a:r>
              <a:rPr lang="en-US" sz="1800" b="0" i="0" u="none" strike="noStrike" baseline="0" dirty="0">
                <a:solidFill>
                  <a:srgbClr val="434343"/>
                </a:solidFill>
                <a:latin typeface="Arial"/>
                <a:cs typeface="Arial"/>
              </a:rPr>
              <a:t>m</a:t>
            </a:r>
            <a:r>
              <a:rPr lang="en-US" sz="1800" b="0" i="0" u="none" strike="noStrike" baseline="0" dirty="0">
                <a:solidFill>
                  <a:srgbClr val="6A6A6A"/>
                </a:solidFill>
                <a:latin typeface="Arial"/>
                <a:cs typeface="Arial"/>
              </a:rPr>
              <a:t>e</a:t>
            </a:r>
            <a:r>
              <a:rPr lang="en-US" sz="1800" b="0" i="0" u="none" strike="noStrike" baseline="0" dirty="0">
                <a:solidFill>
                  <a:srgbClr val="434343"/>
                </a:solidFill>
                <a:latin typeface="Arial"/>
                <a:cs typeface="Arial"/>
              </a:rPr>
              <a:t>ntal</a:t>
            </a:r>
          </a:p>
          <a:p>
            <a:pPr algn="l"/>
            <a:r>
              <a:rPr lang="en-US" sz="1800" b="0" i="0" u="none" strike="noStrike" baseline="0" dirty="0">
                <a:solidFill>
                  <a:srgbClr val="575757"/>
                </a:solidFill>
                <a:latin typeface="Arial"/>
                <a:cs typeface="Arial"/>
              </a:rPr>
              <a:t>parameters or processes.</a:t>
            </a:r>
          </a:p>
          <a:p>
            <a:pPr algn="l"/>
            <a:r>
              <a:rPr lang="en-US" sz="1800" b="0" i="0" u="none" strike="noStrike" baseline="0" dirty="0">
                <a:solidFill>
                  <a:srgbClr val="1B1B1B"/>
                </a:solidFill>
                <a:latin typeface="Arial"/>
                <a:cs typeface="Arial"/>
              </a:rPr>
              <a:t>• </a:t>
            </a:r>
            <a:r>
              <a:rPr lang="en-US" sz="1800" b="0" i="0" u="none" strike="noStrike" baseline="0" dirty="0">
                <a:solidFill>
                  <a:srgbClr val="575757"/>
                </a:solidFill>
                <a:latin typeface="Arial"/>
                <a:cs typeface="Arial"/>
              </a:rPr>
              <a:t>Analytica</a:t>
            </a:r>
            <a:r>
              <a:rPr lang="en-US" sz="1800" b="0" i="0" u="none" strike="noStrike" baseline="0" dirty="0">
                <a:solidFill>
                  <a:srgbClr val="1B1B1B"/>
                </a:solidFill>
                <a:latin typeface="Arial"/>
                <a:cs typeface="Arial"/>
              </a:rPr>
              <a:t>l </a:t>
            </a:r>
            <a:r>
              <a:rPr lang="en-US" sz="1800" b="0" i="0" u="none" strike="noStrike" baseline="0" dirty="0">
                <a:solidFill>
                  <a:srgbClr val="434343"/>
                </a:solidFill>
                <a:latin typeface="Arial"/>
                <a:cs typeface="Arial"/>
              </a:rPr>
              <a:t>t </a:t>
            </a:r>
            <a:r>
              <a:rPr lang="en-US" sz="1800" b="0" i="0" u="none" strike="noStrike" baseline="0" dirty="0" err="1">
                <a:solidFill>
                  <a:srgbClr val="6A6A6A"/>
                </a:solidFill>
                <a:latin typeface="Arial"/>
                <a:cs typeface="Arial"/>
              </a:rPr>
              <a:t>esting</a:t>
            </a:r>
            <a:r>
              <a:rPr lang="en-US" sz="1800" b="0" i="0" u="none" strike="noStrike" baseline="0" dirty="0">
                <a:solidFill>
                  <a:srgbClr val="6A6A6A"/>
                </a:solidFill>
                <a:latin typeface="Arial"/>
                <a:cs typeface="Arial"/>
              </a:rPr>
              <a:t> </a:t>
            </a:r>
            <a:r>
              <a:rPr lang="en-US" sz="1800" b="0" i="0" u="none" strike="noStrike" baseline="0" dirty="0">
                <a:solidFill>
                  <a:srgbClr val="575757"/>
                </a:solidFill>
                <a:latin typeface="Arial"/>
                <a:cs typeface="Arial"/>
              </a:rPr>
              <a:t>results of </a:t>
            </a:r>
            <a:r>
              <a:rPr lang="en-US" sz="1800" b="0" i="0" u="none" strike="noStrike" baseline="0" dirty="0">
                <a:solidFill>
                  <a:srgbClr val="6A6A6A"/>
                </a:solidFill>
                <a:latin typeface="Arial"/>
                <a:cs typeface="Arial"/>
              </a:rPr>
              <a:t>e</a:t>
            </a:r>
            <a:r>
              <a:rPr lang="en-US" sz="1800" b="0" i="0" u="none" strike="noStrike" baseline="0" dirty="0">
                <a:solidFill>
                  <a:srgbClr val="434343"/>
                </a:solidFill>
                <a:latin typeface="Arial"/>
                <a:cs typeface="Arial"/>
              </a:rPr>
              <a:t>nvironm</a:t>
            </a:r>
            <a:r>
              <a:rPr lang="en-US" sz="1800" b="0" i="0" u="none" strike="noStrike" baseline="0" dirty="0">
                <a:solidFill>
                  <a:srgbClr val="6A6A6A"/>
                </a:solidFill>
                <a:latin typeface="Arial"/>
                <a:cs typeface="Arial"/>
              </a:rPr>
              <a:t>e</a:t>
            </a:r>
            <a:r>
              <a:rPr lang="en-US" sz="1800" b="0" i="0" u="none" strike="noStrike" baseline="0" dirty="0">
                <a:solidFill>
                  <a:srgbClr val="434343"/>
                </a:solidFill>
                <a:latin typeface="Arial"/>
                <a:cs typeface="Arial"/>
              </a:rPr>
              <a:t>ntal</a:t>
            </a:r>
          </a:p>
          <a:p>
            <a:pPr algn="l"/>
            <a:r>
              <a:rPr lang="en-US" sz="1800" b="0" i="0" u="none" strike="noStrike" baseline="0" dirty="0">
                <a:solidFill>
                  <a:srgbClr val="6A6A6A"/>
                </a:solidFill>
                <a:latin typeface="Arial"/>
                <a:cs typeface="Arial"/>
              </a:rPr>
              <a:t>condit</a:t>
            </a:r>
            <a:r>
              <a:rPr lang="en-US" sz="1800" b="0" i="0" u="none" strike="noStrike" baseline="0" dirty="0">
                <a:solidFill>
                  <a:srgbClr val="434343"/>
                </a:solidFill>
                <a:latin typeface="Arial"/>
                <a:cs typeface="Arial"/>
              </a:rPr>
              <a:t>ion</a:t>
            </a:r>
            <a:r>
              <a:rPr lang="en-US" sz="1800" b="0" i="0" u="none" strike="noStrike" baseline="0" dirty="0">
                <a:solidFill>
                  <a:srgbClr val="6A6A6A"/>
                </a:solidFill>
                <a:latin typeface="Arial"/>
                <a:cs typeface="Arial"/>
              </a:rPr>
              <a:t>s </a:t>
            </a:r>
            <a:r>
              <a:rPr lang="en-US" sz="1800" b="1" i="0" u="none" strike="noStrike" baseline="0" dirty="0">
                <a:solidFill>
                  <a:srgbClr val="434343"/>
                </a:solidFill>
                <a:latin typeface="Arial"/>
                <a:cs typeface="Arial"/>
              </a:rPr>
              <a:t>(</a:t>
            </a:r>
            <a:r>
              <a:rPr lang="en-US" sz="1800" b="1" i="0" u="none" strike="noStrike" baseline="0" dirty="0">
                <a:solidFill>
                  <a:srgbClr val="6A6A6A"/>
                </a:solidFill>
                <a:latin typeface="Arial"/>
                <a:cs typeface="Arial"/>
              </a:rPr>
              <a:t>e.g., </a:t>
            </a:r>
            <a:r>
              <a:rPr lang="en-US" sz="1800" b="0" i="0" u="none" strike="noStrike" baseline="0" dirty="0">
                <a:solidFill>
                  <a:srgbClr val="6A6A6A"/>
                </a:solidFill>
                <a:latin typeface="Arial"/>
                <a:cs typeface="Arial"/>
              </a:rPr>
              <a:t>geop</a:t>
            </a:r>
            <a:r>
              <a:rPr lang="en-US" sz="1800" b="0" i="0" u="none" strike="noStrike" baseline="0" dirty="0">
                <a:solidFill>
                  <a:srgbClr val="434343"/>
                </a:solidFill>
                <a:latin typeface="Arial"/>
                <a:cs typeface="Arial"/>
              </a:rPr>
              <a:t>hy</a:t>
            </a:r>
            <a:r>
              <a:rPr lang="en-US" sz="1800" b="0" i="0" u="none" strike="noStrike" baseline="0" dirty="0">
                <a:solidFill>
                  <a:srgbClr val="6A6A6A"/>
                </a:solidFill>
                <a:latin typeface="Arial"/>
                <a:cs typeface="Arial"/>
              </a:rPr>
              <a:t>s</a:t>
            </a:r>
            <a:r>
              <a:rPr lang="en-US" sz="1800" b="0" i="0" u="none" strike="noStrike" baseline="0" dirty="0">
                <a:solidFill>
                  <a:srgbClr val="434343"/>
                </a:solidFill>
                <a:latin typeface="Arial"/>
                <a:cs typeface="Arial"/>
              </a:rPr>
              <a:t>i</a:t>
            </a:r>
            <a:r>
              <a:rPr lang="en-US" sz="1800" b="0" i="0" u="none" strike="noStrike" baseline="0" dirty="0">
                <a:solidFill>
                  <a:srgbClr val="6A6A6A"/>
                </a:solidFill>
                <a:latin typeface="Arial"/>
                <a:cs typeface="Arial"/>
              </a:rPr>
              <a:t>cal </a:t>
            </a:r>
            <a:r>
              <a:rPr lang="en-US" sz="1800" b="0" i="0" u="none" strike="noStrike" baseline="0" dirty="0">
                <a:solidFill>
                  <a:srgbClr val="575757"/>
                </a:solidFill>
                <a:latin typeface="Arial"/>
                <a:cs typeface="Arial"/>
              </a:rPr>
              <a:t>or hydrological</a:t>
            </a:r>
          </a:p>
          <a:p>
            <a:pPr algn="l"/>
            <a:r>
              <a:rPr lang="en-US" sz="1800" b="0" i="0" u="none" strike="noStrike" baseline="0" dirty="0">
                <a:solidFill>
                  <a:srgbClr val="575757"/>
                </a:solidFill>
                <a:latin typeface="Arial"/>
                <a:cs typeface="Arial"/>
              </a:rPr>
              <a:t>conditions);</a:t>
            </a:r>
          </a:p>
          <a:p>
            <a:pPr algn="l"/>
            <a:r>
              <a:rPr lang="en-US" sz="1800" b="0" i="0" u="none" strike="noStrike" baseline="0" dirty="0">
                <a:solidFill>
                  <a:srgbClr val="1B1B1B"/>
                </a:solidFill>
                <a:latin typeface="Arial"/>
                <a:cs typeface="Arial"/>
              </a:rPr>
              <a:t>• </a:t>
            </a:r>
            <a:r>
              <a:rPr lang="en-US" sz="1800" b="0" i="0" u="none" strike="noStrike" baseline="0" dirty="0">
                <a:solidFill>
                  <a:srgbClr val="575757"/>
                </a:solidFill>
                <a:latin typeface="Arial"/>
                <a:cs typeface="Arial"/>
              </a:rPr>
              <a:t>Information on physical parameters or processes</a:t>
            </a:r>
          </a:p>
          <a:p>
            <a:pPr algn="l"/>
            <a:r>
              <a:rPr lang="en-US" sz="1800" b="0" i="0" u="none" strike="noStrike" baseline="0" dirty="0">
                <a:solidFill>
                  <a:srgbClr val="575757"/>
                </a:solidFill>
                <a:latin typeface="Arial"/>
                <a:cs typeface="Arial"/>
              </a:rPr>
              <a:t>we'll look </a:t>
            </a:r>
            <a:r>
              <a:rPr lang="en-US" sz="1800" b="0" i="0" u="none" strike="noStrike" baseline="0" dirty="0">
                <a:solidFill>
                  <a:srgbClr val="6A6A6A"/>
                </a:solidFill>
                <a:latin typeface="Arial"/>
                <a:cs typeface="Arial"/>
              </a:rPr>
              <a:t>at </a:t>
            </a:r>
            <a:r>
              <a:rPr lang="en-US" sz="1800" b="0" i="0" u="none" strike="noStrike" baseline="0" dirty="0">
                <a:solidFill>
                  <a:srgbClr val="575757"/>
                </a:solidFill>
                <a:latin typeface="Arial"/>
                <a:cs typeface="Arial"/>
              </a:rPr>
              <a:t>using </a:t>
            </a:r>
            <a:r>
              <a:rPr lang="en-US" sz="1800" b="0" i="0" u="none" strike="noStrike" baseline="0" dirty="0">
                <a:solidFill>
                  <a:srgbClr val="6A6A6A"/>
                </a:solidFill>
                <a:latin typeface="Arial"/>
                <a:cs typeface="Arial"/>
              </a:rPr>
              <a:t>e</a:t>
            </a:r>
            <a:r>
              <a:rPr lang="en-US" sz="1800" b="0" i="0" u="none" strike="noStrike" baseline="0" dirty="0">
                <a:solidFill>
                  <a:srgbClr val="434343"/>
                </a:solidFill>
                <a:latin typeface="Arial"/>
                <a:cs typeface="Arial"/>
              </a:rPr>
              <a:t>nv</a:t>
            </a:r>
            <a:r>
              <a:rPr lang="en-US" sz="1800" b="0" i="0" u="none" strike="noStrike" baseline="0" dirty="0">
                <a:solidFill>
                  <a:srgbClr val="6A6A6A"/>
                </a:solidFill>
                <a:latin typeface="Arial"/>
                <a:cs typeface="Arial"/>
              </a:rPr>
              <a:t>ironmental </a:t>
            </a:r>
            <a:r>
              <a:rPr lang="en-US" sz="1800" b="0" i="0" u="none" strike="noStrike" baseline="0" dirty="0">
                <a:solidFill>
                  <a:srgbClr val="575757"/>
                </a:solidFill>
                <a:latin typeface="Arial"/>
                <a:cs typeface="Arial"/>
              </a:rPr>
              <a:t>technologies.</a:t>
            </a:r>
          </a:p>
          <a:p>
            <a:pPr algn="l"/>
            <a:r>
              <a:rPr lang="en-US" sz="1800" b="0" i="0" u="none" strike="noStrike" baseline="0" dirty="0">
                <a:solidFill>
                  <a:srgbClr val="1B1B1B"/>
                </a:solidFill>
                <a:latin typeface="Arial"/>
                <a:cs typeface="Arial"/>
              </a:rPr>
              <a:t>• </a:t>
            </a:r>
            <a:r>
              <a:rPr lang="en-US" sz="1800" b="0" i="0" u="none" strike="noStrike" baseline="0" dirty="0">
                <a:solidFill>
                  <a:srgbClr val="6A6A6A"/>
                </a:solidFill>
                <a:latin typeface="Arial"/>
                <a:cs typeface="Arial"/>
              </a:rPr>
              <a:t>Ca</a:t>
            </a:r>
            <a:r>
              <a:rPr lang="en-US" sz="1800" b="0" i="0" u="none" strike="noStrike" baseline="0" dirty="0">
                <a:solidFill>
                  <a:srgbClr val="1B1B1B"/>
                </a:solidFill>
                <a:latin typeface="Arial"/>
                <a:cs typeface="Arial"/>
              </a:rPr>
              <a:t>l</a:t>
            </a:r>
            <a:r>
              <a:rPr lang="en-US" sz="1800" b="0" i="0" u="none" strike="noStrike" baseline="0" dirty="0">
                <a:solidFill>
                  <a:srgbClr val="6A6A6A"/>
                </a:solidFill>
                <a:latin typeface="Arial"/>
                <a:cs typeface="Arial"/>
              </a:rPr>
              <a:t>cu</a:t>
            </a:r>
            <a:r>
              <a:rPr lang="en-US" sz="1800" b="0" i="0" u="none" strike="noStrike" baseline="0" dirty="0">
                <a:solidFill>
                  <a:srgbClr val="1B1B1B"/>
                </a:solidFill>
                <a:latin typeface="Arial"/>
                <a:cs typeface="Arial"/>
              </a:rPr>
              <a:t>l</a:t>
            </a:r>
            <a:r>
              <a:rPr lang="en-US" sz="1800" b="0" i="0" u="none" strike="noStrike" baseline="0" dirty="0">
                <a:solidFill>
                  <a:srgbClr val="575757"/>
                </a:solidFill>
                <a:latin typeface="Arial"/>
                <a:cs typeface="Arial"/>
              </a:rPr>
              <a:t>ations or ana</a:t>
            </a:r>
            <a:r>
              <a:rPr lang="en-US" sz="1800" b="0" i="0" u="none" strike="noStrike" baseline="0" dirty="0">
                <a:solidFill>
                  <a:srgbClr val="303030"/>
                </a:solidFill>
                <a:latin typeface="Arial"/>
                <a:cs typeface="Arial"/>
              </a:rPr>
              <a:t>ly</a:t>
            </a:r>
            <a:r>
              <a:rPr lang="en-US" sz="1800" b="0" i="0" u="none" strike="noStrike" baseline="0" dirty="0">
                <a:solidFill>
                  <a:srgbClr val="6A6A6A"/>
                </a:solidFill>
                <a:latin typeface="Arial"/>
                <a:cs typeface="Arial"/>
              </a:rPr>
              <a:t>ses </a:t>
            </a:r>
            <a:r>
              <a:rPr lang="en-US" sz="1800" b="0" i="0" u="none" strike="noStrike" baseline="0" dirty="0">
                <a:solidFill>
                  <a:srgbClr val="575757"/>
                </a:solidFill>
                <a:latin typeface="Arial"/>
                <a:cs typeface="Arial"/>
              </a:rPr>
              <a:t>of environmental</a:t>
            </a:r>
          </a:p>
          <a:p>
            <a:pPr algn="l"/>
            <a:r>
              <a:rPr lang="en-US" sz="1800" b="0" i="0" u="none" strike="noStrike" baseline="0" dirty="0">
                <a:solidFill>
                  <a:srgbClr val="6A6A6A"/>
                </a:solidFill>
                <a:latin typeface="Arial"/>
                <a:cs typeface="Arial"/>
              </a:rPr>
              <a:t>i</a:t>
            </a:r>
            <a:r>
              <a:rPr lang="en-US" sz="1800" b="0" i="0" u="none" strike="noStrike" baseline="0" dirty="0">
                <a:solidFill>
                  <a:srgbClr val="434343"/>
                </a:solidFill>
                <a:latin typeface="Arial"/>
                <a:cs typeface="Arial"/>
              </a:rPr>
              <a:t>nformat</a:t>
            </a:r>
            <a:r>
              <a:rPr lang="en-US" sz="1800" b="0" i="0" u="none" strike="noStrike" baseline="0" dirty="0">
                <a:solidFill>
                  <a:srgbClr val="6A6A6A"/>
                </a:solidFill>
                <a:latin typeface="Arial"/>
                <a:cs typeface="Arial"/>
              </a:rPr>
              <a:t>ion.</a:t>
            </a:r>
          </a:p>
          <a:p>
            <a:pPr algn="l"/>
            <a:r>
              <a:rPr lang="en-US" sz="1800" b="0" i="0" u="none" strike="noStrike" baseline="0" dirty="0">
                <a:solidFill>
                  <a:srgbClr val="1B1B1B"/>
                </a:solidFill>
                <a:latin typeface="Arial"/>
                <a:cs typeface="Arial"/>
              </a:rPr>
              <a:t>• </a:t>
            </a:r>
            <a:r>
              <a:rPr lang="en-US" sz="1800" b="0" i="0" u="none" strike="noStrike" baseline="0" dirty="0">
                <a:solidFill>
                  <a:srgbClr val="434343"/>
                </a:solidFill>
                <a:latin typeface="Arial"/>
                <a:cs typeface="Arial"/>
              </a:rPr>
              <a:t>Informat</a:t>
            </a:r>
            <a:r>
              <a:rPr lang="en-US" sz="1800" b="0" i="0" u="none" strike="noStrike" baseline="0" dirty="0">
                <a:solidFill>
                  <a:srgbClr val="6A6A6A"/>
                </a:solidFill>
                <a:latin typeface="Arial"/>
                <a:cs typeface="Arial"/>
              </a:rPr>
              <a:t>io</a:t>
            </a:r>
            <a:r>
              <a:rPr lang="en-US" sz="1800" b="0" i="0" u="none" strike="noStrike" baseline="0" dirty="0">
                <a:solidFill>
                  <a:srgbClr val="434343"/>
                </a:solidFill>
                <a:latin typeface="Arial"/>
                <a:cs typeface="Arial"/>
              </a:rPr>
              <a:t>n </a:t>
            </a:r>
            <a:r>
              <a:rPr lang="en-US" sz="1800" b="0" i="0" u="none" strike="noStrike" baseline="0" dirty="0">
                <a:solidFill>
                  <a:srgbClr val="575757"/>
                </a:solidFill>
                <a:latin typeface="Arial"/>
                <a:cs typeface="Arial"/>
              </a:rPr>
              <a:t>prov</a:t>
            </a:r>
            <a:r>
              <a:rPr lang="en-US" sz="1800" b="0" i="0" u="none" strike="noStrike" baseline="0" dirty="0">
                <a:solidFill>
                  <a:srgbClr val="303030"/>
                </a:solidFill>
                <a:latin typeface="Arial"/>
                <a:cs typeface="Arial"/>
              </a:rPr>
              <a:t>i</a:t>
            </a:r>
            <a:r>
              <a:rPr lang="en-US" sz="1800" b="0" i="0" u="none" strike="noStrike" baseline="0" dirty="0">
                <a:solidFill>
                  <a:srgbClr val="575757"/>
                </a:solidFill>
                <a:latin typeface="Arial"/>
                <a:cs typeface="Arial"/>
              </a:rPr>
              <a:t>ded by mode</a:t>
            </a:r>
            <a:r>
              <a:rPr lang="en-US" sz="1800" b="0" i="0" u="none" strike="noStrike" baseline="0" dirty="0">
                <a:solidFill>
                  <a:srgbClr val="303030"/>
                </a:solidFill>
                <a:latin typeface="Arial"/>
                <a:cs typeface="Arial"/>
              </a:rPr>
              <a:t>l</a:t>
            </a:r>
            <a:r>
              <a:rPr lang="en-US" sz="1800" b="0" i="0" u="none" strike="noStrike" baseline="0" dirty="0">
                <a:solidFill>
                  <a:srgbClr val="6A6A6A"/>
                </a:solidFill>
                <a:latin typeface="Arial"/>
                <a:cs typeface="Arial"/>
              </a:rPr>
              <a:t>s</a:t>
            </a:r>
          </a:p>
          <a:p>
            <a:pPr algn="l"/>
            <a:r>
              <a:rPr lang="en-US" sz="1800" b="0" i="0" u="none" strike="noStrike" baseline="0" dirty="0">
                <a:solidFill>
                  <a:srgbClr val="1B1B1B"/>
                </a:solidFill>
                <a:latin typeface="Arial"/>
                <a:cs typeface="Arial"/>
              </a:rPr>
              <a:t>• </a:t>
            </a:r>
            <a:r>
              <a:rPr lang="en-US" sz="1800" b="0" i="0" u="none" strike="noStrike" baseline="0" dirty="0">
                <a:solidFill>
                  <a:srgbClr val="434343"/>
                </a:solidFill>
                <a:latin typeface="Arial"/>
                <a:cs typeface="Arial"/>
              </a:rPr>
              <a:t>Information </a:t>
            </a:r>
            <a:r>
              <a:rPr lang="en-US" sz="1800" b="0" i="0" u="none" strike="noStrike" baseline="0" dirty="0">
                <a:solidFill>
                  <a:srgbClr val="575757"/>
                </a:solidFill>
                <a:latin typeface="Arial"/>
                <a:cs typeface="Arial"/>
              </a:rPr>
              <a:t>comp</a:t>
            </a:r>
            <a:r>
              <a:rPr lang="en-US" sz="1800" b="0" i="0" u="none" strike="noStrike" baseline="0" dirty="0">
                <a:solidFill>
                  <a:srgbClr val="303030"/>
                </a:solidFill>
                <a:latin typeface="Arial"/>
                <a:cs typeface="Arial"/>
              </a:rPr>
              <a:t>i</a:t>
            </a:r>
            <a:r>
              <a:rPr lang="en-US" sz="1800" b="0" i="0" u="none" strike="noStrike" baseline="0" dirty="0">
                <a:solidFill>
                  <a:srgbClr val="575757"/>
                </a:solidFill>
                <a:latin typeface="Arial"/>
                <a:cs typeface="Arial"/>
              </a:rPr>
              <a:t>led </a:t>
            </a:r>
            <a:r>
              <a:rPr lang="en-US" sz="1800" b="0" i="0" u="none" strike="noStrike" baseline="0" dirty="0">
                <a:solidFill>
                  <a:srgbClr val="434343"/>
                </a:solidFill>
                <a:latin typeface="Arial"/>
                <a:cs typeface="Arial"/>
              </a:rPr>
              <a:t>or </a:t>
            </a:r>
            <a:r>
              <a:rPr lang="en-US" sz="1800" b="0" i="0" u="none" strike="noStrike" baseline="0" dirty="0">
                <a:solidFill>
                  <a:srgbClr val="575757"/>
                </a:solidFill>
                <a:latin typeface="Arial"/>
                <a:cs typeface="Arial"/>
              </a:rPr>
              <a:t>obtained </a:t>
            </a:r>
            <a:r>
              <a:rPr lang="en-US" sz="1800" b="0" i="0" u="none" strike="noStrike" baseline="0" dirty="0">
                <a:solidFill>
                  <a:srgbClr val="434343"/>
                </a:solidFill>
                <a:latin typeface="Arial"/>
                <a:cs typeface="Arial"/>
              </a:rPr>
              <a:t>from</a:t>
            </a:r>
          </a:p>
          <a:p>
            <a:pPr algn="l"/>
            <a:r>
              <a:rPr lang="en-US" sz="1800" b="0" i="0" u="none" strike="noStrike" baseline="0" dirty="0">
                <a:solidFill>
                  <a:srgbClr val="434343"/>
                </a:solidFill>
                <a:latin typeface="Arial"/>
                <a:cs typeface="Arial"/>
              </a:rPr>
              <a:t>databa</a:t>
            </a:r>
            <a:r>
              <a:rPr lang="en-US" sz="1800" b="0" i="0" u="none" strike="noStrike" baseline="0" dirty="0">
                <a:solidFill>
                  <a:srgbClr val="6A6A6A"/>
                </a:solidFill>
                <a:latin typeface="Arial"/>
                <a:cs typeface="Arial"/>
              </a:rPr>
              <a:t>ses, </a:t>
            </a:r>
            <a:r>
              <a:rPr lang="en-US" sz="1800" b="0" i="0" u="none" strike="noStrike" baseline="0" dirty="0">
                <a:solidFill>
                  <a:srgbClr val="575757"/>
                </a:solidFill>
                <a:latin typeface="Arial"/>
                <a:cs typeface="Arial"/>
              </a:rPr>
              <a:t>software app</a:t>
            </a:r>
            <a:r>
              <a:rPr lang="en-US" sz="1800" b="0" i="0" u="none" strike="noStrike" baseline="0" dirty="0">
                <a:solidFill>
                  <a:srgbClr val="303030"/>
                </a:solidFill>
                <a:latin typeface="Arial"/>
                <a:cs typeface="Arial"/>
              </a:rPr>
              <a:t>li</a:t>
            </a:r>
            <a:r>
              <a:rPr lang="en-US" sz="1800" b="0" i="0" u="none" strike="noStrike" baseline="0" dirty="0">
                <a:solidFill>
                  <a:srgbClr val="575757"/>
                </a:solidFill>
                <a:latin typeface="Arial"/>
                <a:cs typeface="Arial"/>
              </a:rPr>
              <a:t>cations,</a:t>
            </a:r>
          </a:p>
          <a:p>
            <a:pPr algn="l"/>
            <a:r>
              <a:rPr lang="en-US" sz="1800" b="0" i="0" u="none" strike="noStrike" baseline="0" dirty="0">
                <a:solidFill>
                  <a:srgbClr val="1B1B1B"/>
                </a:solidFill>
                <a:latin typeface="Arial"/>
                <a:cs typeface="Arial"/>
              </a:rPr>
              <a:t>• </a:t>
            </a:r>
            <a:r>
              <a:rPr lang="en-US" sz="1800" b="0" i="0" u="none" strike="noStrike" baseline="0" dirty="0">
                <a:solidFill>
                  <a:srgbClr val="434343"/>
                </a:solidFill>
                <a:latin typeface="Arial"/>
                <a:cs typeface="Arial"/>
              </a:rPr>
              <a:t>Decision </a:t>
            </a:r>
            <a:r>
              <a:rPr lang="en-US" sz="1800" b="0" i="0" u="none" strike="noStrike" baseline="0" dirty="0">
                <a:solidFill>
                  <a:srgbClr val="575757"/>
                </a:solidFill>
                <a:latin typeface="Arial"/>
                <a:cs typeface="Arial"/>
              </a:rPr>
              <a:t>su</a:t>
            </a:r>
            <a:r>
              <a:rPr lang="en-US" sz="1800" b="0" i="0" u="none" strike="noStrike" baseline="0" dirty="0">
                <a:solidFill>
                  <a:srgbClr val="303030"/>
                </a:solidFill>
                <a:latin typeface="Arial"/>
                <a:cs typeface="Arial"/>
              </a:rPr>
              <a:t>pp</a:t>
            </a:r>
            <a:r>
              <a:rPr lang="en-US" sz="1800" b="0" i="0" u="none" strike="noStrike" baseline="0" dirty="0">
                <a:solidFill>
                  <a:srgbClr val="575757"/>
                </a:solidFill>
                <a:latin typeface="Arial"/>
                <a:cs typeface="Arial"/>
              </a:rPr>
              <a:t>ort </a:t>
            </a:r>
            <a:r>
              <a:rPr lang="en-US" sz="1800" b="0" i="0" u="none" strike="noStrike" baseline="0" dirty="0">
                <a:solidFill>
                  <a:srgbClr val="434343"/>
                </a:solidFill>
                <a:latin typeface="Arial"/>
                <a:cs typeface="Arial"/>
              </a:rPr>
              <a:t>tools, websites, </a:t>
            </a:r>
            <a:r>
              <a:rPr lang="en-US" sz="1800" b="0" i="0" u="none" strike="noStrike" baseline="0" dirty="0">
                <a:solidFill>
                  <a:srgbClr val="575757"/>
                </a:solidFill>
                <a:latin typeface="Arial"/>
                <a:cs typeface="Arial"/>
              </a:rPr>
              <a:t>ex</a:t>
            </a:r>
            <a:r>
              <a:rPr lang="en-US" sz="1800" b="0" i="0" u="none" strike="noStrike" baseline="0" dirty="0">
                <a:solidFill>
                  <a:srgbClr val="1B1B1B"/>
                </a:solidFill>
                <a:latin typeface="Arial"/>
                <a:cs typeface="Arial"/>
              </a:rPr>
              <a:t>i</a:t>
            </a:r>
            <a:r>
              <a:rPr lang="en-US" sz="1800" b="0" i="0" u="none" strike="noStrike" baseline="0" dirty="0">
                <a:solidFill>
                  <a:srgbClr val="575757"/>
                </a:solidFill>
                <a:latin typeface="Arial"/>
                <a:cs typeface="Arial"/>
              </a:rPr>
              <a:t>sting</a:t>
            </a:r>
          </a:p>
          <a:p>
            <a:pPr algn="l"/>
            <a:r>
              <a:rPr lang="en-US" sz="1800" b="0" i="0" u="none" strike="noStrike" baseline="0" dirty="0">
                <a:solidFill>
                  <a:srgbClr val="434343"/>
                </a:solidFill>
                <a:latin typeface="Arial"/>
                <a:cs typeface="Arial"/>
              </a:rPr>
              <a:t>literature, and other </a:t>
            </a:r>
            <a:r>
              <a:rPr lang="en-US" sz="1800" b="0" i="0" u="none" strike="noStrike" baseline="0" dirty="0">
                <a:solidFill>
                  <a:srgbClr val="575757"/>
                </a:solidFill>
                <a:latin typeface="Arial"/>
                <a:cs typeface="Arial"/>
              </a:rPr>
              <a:t>so</a:t>
            </a:r>
            <a:r>
              <a:rPr lang="en-US" sz="1800" b="0" i="0" u="none" strike="noStrike" baseline="0" dirty="0">
                <a:solidFill>
                  <a:srgbClr val="1B1B1B"/>
                </a:solidFill>
                <a:latin typeface="Arial"/>
                <a:cs typeface="Arial"/>
              </a:rPr>
              <a:t>u</a:t>
            </a:r>
            <a:r>
              <a:rPr lang="en-US" sz="1800" b="0" i="0" u="none" strike="noStrike" baseline="0" dirty="0">
                <a:solidFill>
                  <a:srgbClr val="575757"/>
                </a:solidFill>
                <a:latin typeface="Arial"/>
                <a:cs typeface="Arial"/>
              </a:rPr>
              <a:t>rces;</a:t>
            </a:r>
          </a:p>
          <a:p>
            <a:pPr algn="l"/>
            <a:r>
              <a:rPr lang="en-US" sz="1800" b="0" i="0" u="none" strike="noStrike" baseline="0" dirty="0">
                <a:solidFill>
                  <a:srgbClr val="1B1B1B"/>
                </a:solidFill>
                <a:latin typeface="Arial"/>
                <a:cs typeface="Arial"/>
              </a:rPr>
              <a:t>• </a:t>
            </a:r>
            <a:r>
              <a:rPr lang="en-US" sz="1800" b="0" i="0" u="none" strike="noStrike" baseline="0" dirty="0">
                <a:solidFill>
                  <a:srgbClr val="434343"/>
                </a:solidFill>
                <a:latin typeface="Arial"/>
                <a:cs typeface="Arial"/>
              </a:rPr>
              <a:t>Development of </a:t>
            </a:r>
            <a:r>
              <a:rPr lang="en-US" sz="1800" b="0" i="0" u="none" strike="noStrike" baseline="0" dirty="0">
                <a:solidFill>
                  <a:srgbClr val="575757"/>
                </a:solidFill>
                <a:latin typeface="Arial"/>
                <a:cs typeface="Arial"/>
              </a:rPr>
              <a:t>env</a:t>
            </a:r>
            <a:r>
              <a:rPr lang="en-US" sz="1800" b="0" i="0" u="none" strike="noStrike" baseline="0" dirty="0">
                <a:solidFill>
                  <a:srgbClr val="1B1B1B"/>
                </a:solidFill>
                <a:latin typeface="Arial"/>
                <a:cs typeface="Arial"/>
              </a:rPr>
              <a:t>i</a:t>
            </a:r>
            <a:r>
              <a:rPr lang="en-US" sz="1800" b="0" i="0" u="none" strike="noStrike" baseline="0" dirty="0">
                <a:solidFill>
                  <a:srgbClr val="434343"/>
                </a:solidFill>
                <a:latin typeface="Arial"/>
                <a:cs typeface="Arial"/>
              </a:rPr>
              <a:t>ronmental </a:t>
            </a:r>
            <a:r>
              <a:rPr lang="en-US" sz="1800" b="0" i="0" u="none" strike="noStrike" baseline="0" dirty="0">
                <a:solidFill>
                  <a:srgbClr val="575757"/>
                </a:solidFill>
                <a:latin typeface="Arial"/>
                <a:cs typeface="Arial"/>
              </a:rPr>
              <a:t>software, </a:t>
            </a:r>
            <a:r>
              <a:rPr lang="en-US" sz="1800" b="0" i="0" u="none" strike="noStrike" baseline="0" dirty="0">
                <a:solidFill>
                  <a:srgbClr val="434343"/>
                </a:solidFill>
                <a:latin typeface="Arial"/>
                <a:cs typeface="Arial"/>
              </a:rPr>
              <a:t>tools,</a:t>
            </a:r>
          </a:p>
          <a:p>
            <a:pPr algn="l"/>
            <a:r>
              <a:rPr lang="en-US" sz="1800" b="0" i="0" u="none" strike="noStrike" baseline="0" dirty="0">
                <a:solidFill>
                  <a:srgbClr val="434343"/>
                </a:solidFill>
                <a:latin typeface="Arial"/>
                <a:cs typeface="Arial"/>
              </a:rPr>
              <a:t>models, methods </a:t>
            </a:r>
            <a:r>
              <a:rPr lang="en-US" sz="1800" b="0" i="0" u="none" strike="noStrike" baseline="0" dirty="0">
                <a:solidFill>
                  <a:srgbClr val="575757"/>
                </a:solidFill>
                <a:latin typeface="Arial"/>
                <a:cs typeface="Arial"/>
              </a:rPr>
              <a:t>a</a:t>
            </a:r>
            <a:r>
              <a:rPr lang="en-US" sz="1800" b="0" i="0" u="none" strike="noStrike" baseline="0" dirty="0">
                <a:solidFill>
                  <a:srgbClr val="303030"/>
                </a:solidFill>
                <a:latin typeface="Arial"/>
                <a:cs typeface="Arial"/>
              </a:rPr>
              <a:t>nd</a:t>
            </a:r>
          </a:p>
          <a:p>
            <a:pPr algn="l"/>
            <a:r>
              <a:rPr lang="en-US" sz="1800" b="0" i="0" u="none" strike="noStrike" baseline="0" dirty="0">
                <a:solidFill>
                  <a:srgbClr val="060606"/>
                </a:solidFill>
                <a:latin typeface="Arial"/>
                <a:cs typeface="Arial"/>
              </a:rPr>
              <a:t>• </a:t>
            </a:r>
            <a:r>
              <a:rPr lang="en-US" sz="1800" b="0" i="0" u="none" strike="noStrike" baseline="0" dirty="0">
                <a:solidFill>
                  <a:srgbClr val="434343"/>
                </a:solidFill>
                <a:latin typeface="Arial"/>
                <a:cs typeface="Arial"/>
              </a:rPr>
              <a:t>App</a:t>
            </a:r>
            <a:r>
              <a:rPr lang="en-US" sz="1800" b="0" i="0" u="none" strike="noStrike" baseline="0" dirty="0">
                <a:solidFill>
                  <a:srgbClr val="1B1B1B"/>
                </a:solidFill>
                <a:latin typeface="Arial"/>
                <a:cs typeface="Arial"/>
              </a:rPr>
              <a:t>l</a:t>
            </a:r>
            <a:r>
              <a:rPr lang="en-US" sz="1800" b="0" i="0" u="none" strike="noStrike" baseline="0" dirty="0">
                <a:solidFill>
                  <a:srgbClr val="434343"/>
                </a:solidFill>
                <a:latin typeface="Arial"/>
                <a:cs typeface="Arial"/>
              </a:rPr>
              <a:t>ications; and</a:t>
            </a:r>
          </a:p>
          <a:p>
            <a:pPr algn="l"/>
            <a:r>
              <a:rPr lang="en-US" sz="1800" b="0" i="0" u="none" strike="noStrike" baseline="0" dirty="0">
                <a:solidFill>
                  <a:srgbClr val="1B1B1B"/>
                </a:solidFill>
                <a:latin typeface="Arial"/>
                <a:cs typeface="Arial"/>
              </a:rPr>
              <a:t>• </a:t>
            </a:r>
            <a:r>
              <a:rPr lang="en-US" sz="1800" b="0" i="0" u="none" strike="noStrike" baseline="0" dirty="0">
                <a:solidFill>
                  <a:srgbClr val="434343"/>
                </a:solidFill>
                <a:latin typeface="Arial"/>
                <a:cs typeface="Arial"/>
              </a:rPr>
              <a:t>Design, construction, and operation or applicatio</a:t>
            </a:r>
            <a:r>
              <a:rPr lang="en-US" sz="1800" b="0" i="0" u="none" strike="noStrike" baseline="0" dirty="0">
                <a:solidFill>
                  <a:srgbClr val="1B1B1B"/>
                </a:solidFill>
                <a:latin typeface="Arial"/>
                <a:cs typeface="Arial"/>
              </a:rPr>
              <a:t>n</a:t>
            </a:r>
          </a:p>
          <a:p>
            <a:pPr algn="l"/>
            <a:r>
              <a:rPr lang="en-US" sz="1800" b="0" i="0" u="none" strike="noStrike" baseline="0" dirty="0">
                <a:solidFill>
                  <a:srgbClr val="434343"/>
                </a:solidFill>
                <a:latin typeface="Arial"/>
                <a:cs typeface="Arial"/>
              </a:rPr>
              <a:t>of environmenta</a:t>
            </a:r>
            <a:r>
              <a:rPr lang="en-US" sz="1800" b="0" i="0" u="none" strike="noStrike" baseline="0" dirty="0">
                <a:solidFill>
                  <a:srgbClr val="1B1B1B"/>
                </a:solidFill>
                <a:latin typeface="Arial"/>
                <a:cs typeface="Arial"/>
              </a:rPr>
              <a:t>l </a:t>
            </a:r>
            <a:r>
              <a:rPr lang="en-US" sz="1800" b="0" i="0" u="none" strike="noStrike" baseline="0" dirty="0">
                <a:solidFill>
                  <a:srgbClr val="434343"/>
                </a:solidFill>
                <a:latin typeface="Arial"/>
                <a:cs typeface="Arial"/>
              </a:rPr>
              <a:t>tech</a:t>
            </a:r>
            <a:r>
              <a:rPr lang="en-US" sz="1800" b="0" i="0" u="none" strike="noStrike" baseline="0" dirty="0">
                <a:solidFill>
                  <a:srgbClr val="1B1B1B"/>
                </a:solidFill>
                <a:latin typeface="Arial"/>
                <a:cs typeface="Arial"/>
              </a:rPr>
              <a:t>n</a:t>
            </a:r>
            <a:r>
              <a:rPr lang="en-US" sz="1800" b="0" i="0" u="none" strike="noStrike" baseline="0" dirty="0">
                <a:solidFill>
                  <a:srgbClr val="434343"/>
                </a:solidFill>
                <a:latin typeface="Arial"/>
                <a:cs typeface="Arial"/>
              </a:rPr>
              <a:t>ology.</a:t>
            </a:r>
            <a:endParaRPr lang="en-US" dirty="0">
              <a:latin typeface="Arial"/>
              <a:cs typeface="Arial"/>
            </a:endParaRPr>
          </a:p>
        </p:txBody>
      </p:sp>
      <p:sp>
        <p:nvSpPr>
          <p:cNvPr id="4" name="Slide Number Placeholder 3"/>
          <p:cNvSpPr>
            <a:spLocks noGrp="1"/>
          </p:cNvSpPr>
          <p:nvPr>
            <p:ph type="sldNum" sz="quarter" idx="5"/>
          </p:nvPr>
        </p:nvSpPr>
        <p:spPr/>
        <p:txBody>
          <a:bodyPr/>
          <a:lstStyle/>
          <a:p>
            <a:fld id="{74D3AF18-57C5-4136-A7C2-3E7998F25C12}" type="slidenum">
              <a:rPr lang="en-US" smtClean="0"/>
              <a:t>4</a:t>
            </a:fld>
            <a:endParaRPr lang="en-US"/>
          </a:p>
        </p:txBody>
      </p:sp>
    </p:spTree>
    <p:extLst>
      <p:ext uri="{BB962C8B-B14F-4D97-AF65-F5344CB8AC3E}">
        <p14:creationId xmlns:p14="http://schemas.microsoft.com/office/powerpoint/2010/main" val="192425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 Documentation</a:t>
            </a:r>
          </a:p>
        </p:txBody>
      </p:sp>
      <p:sp>
        <p:nvSpPr>
          <p:cNvPr id="4" name="Slide Number Placeholder 3"/>
          <p:cNvSpPr>
            <a:spLocks noGrp="1"/>
          </p:cNvSpPr>
          <p:nvPr>
            <p:ph type="sldNum" sz="quarter" idx="5"/>
          </p:nvPr>
        </p:nvSpPr>
        <p:spPr/>
        <p:txBody>
          <a:bodyPr/>
          <a:lstStyle/>
          <a:p>
            <a:fld id="{74D3AF18-57C5-4136-A7C2-3E7998F25C12}" type="slidenum">
              <a:rPr lang="en-US" smtClean="0"/>
              <a:t>13</a:t>
            </a:fld>
            <a:endParaRPr lang="en-US"/>
          </a:p>
        </p:txBody>
      </p:sp>
    </p:spTree>
    <p:extLst>
      <p:ext uri="{BB962C8B-B14F-4D97-AF65-F5344CB8AC3E}">
        <p14:creationId xmlns:p14="http://schemas.microsoft.com/office/powerpoint/2010/main" val="798304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 Documentation</a:t>
            </a:r>
          </a:p>
        </p:txBody>
      </p:sp>
      <p:sp>
        <p:nvSpPr>
          <p:cNvPr id="4" name="Slide Number Placeholder 3"/>
          <p:cNvSpPr>
            <a:spLocks noGrp="1"/>
          </p:cNvSpPr>
          <p:nvPr>
            <p:ph type="sldNum" sz="quarter" idx="5"/>
          </p:nvPr>
        </p:nvSpPr>
        <p:spPr/>
        <p:txBody>
          <a:bodyPr/>
          <a:lstStyle/>
          <a:p>
            <a:fld id="{74D3AF18-57C5-4136-A7C2-3E7998F25C12}" type="slidenum">
              <a:rPr lang="en-US" smtClean="0"/>
              <a:t>14</a:t>
            </a:fld>
            <a:endParaRPr lang="en-US"/>
          </a:p>
        </p:txBody>
      </p:sp>
    </p:spTree>
    <p:extLst>
      <p:ext uri="{BB962C8B-B14F-4D97-AF65-F5344CB8AC3E}">
        <p14:creationId xmlns:p14="http://schemas.microsoft.com/office/powerpoint/2010/main" val="3583232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 Documentation</a:t>
            </a:r>
          </a:p>
        </p:txBody>
      </p:sp>
      <p:sp>
        <p:nvSpPr>
          <p:cNvPr id="4" name="Slide Number Placeholder 3"/>
          <p:cNvSpPr>
            <a:spLocks noGrp="1"/>
          </p:cNvSpPr>
          <p:nvPr>
            <p:ph type="sldNum" sz="quarter" idx="5"/>
          </p:nvPr>
        </p:nvSpPr>
        <p:spPr/>
        <p:txBody>
          <a:bodyPr/>
          <a:lstStyle/>
          <a:p>
            <a:fld id="{74D3AF18-57C5-4136-A7C2-3E7998F25C12}" type="slidenum">
              <a:rPr lang="en-US" smtClean="0"/>
              <a:t>15</a:t>
            </a:fld>
            <a:endParaRPr lang="en-US"/>
          </a:p>
        </p:txBody>
      </p:sp>
    </p:spTree>
    <p:extLst>
      <p:ext uri="{BB962C8B-B14F-4D97-AF65-F5344CB8AC3E}">
        <p14:creationId xmlns:p14="http://schemas.microsoft.com/office/powerpoint/2010/main" val="2586053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D3AF18-57C5-4136-A7C2-3E7998F25C12}" type="slidenum">
              <a:rPr lang="en-US" smtClean="0"/>
              <a:t>16</a:t>
            </a:fld>
            <a:endParaRPr lang="en-US"/>
          </a:p>
        </p:txBody>
      </p:sp>
    </p:spTree>
    <p:extLst>
      <p:ext uri="{BB962C8B-B14F-4D97-AF65-F5344CB8AC3E}">
        <p14:creationId xmlns:p14="http://schemas.microsoft.com/office/powerpoint/2010/main" val="674519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D3AF18-57C5-4136-A7C2-3E7998F25C12}" type="slidenum">
              <a:rPr lang="en-US" smtClean="0"/>
              <a:t>18</a:t>
            </a:fld>
            <a:endParaRPr lang="en-US"/>
          </a:p>
        </p:txBody>
      </p:sp>
    </p:spTree>
    <p:extLst>
      <p:ext uri="{BB962C8B-B14F-4D97-AF65-F5344CB8AC3E}">
        <p14:creationId xmlns:p14="http://schemas.microsoft.com/office/powerpoint/2010/main" val="2972010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74D3AF18-57C5-4136-A7C2-3E7998F25C12}" type="slidenum">
              <a:rPr lang="en-US" smtClean="0"/>
              <a:t>19</a:t>
            </a:fld>
            <a:endParaRPr lang="en-US"/>
          </a:p>
        </p:txBody>
      </p:sp>
    </p:spTree>
    <p:extLst>
      <p:ext uri="{BB962C8B-B14F-4D97-AF65-F5344CB8AC3E}">
        <p14:creationId xmlns:p14="http://schemas.microsoft.com/office/powerpoint/2010/main" val="3911066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 Documentation</a:t>
            </a:r>
          </a:p>
        </p:txBody>
      </p:sp>
      <p:sp>
        <p:nvSpPr>
          <p:cNvPr id="4" name="Slide Number Placeholder 3"/>
          <p:cNvSpPr>
            <a:spLocks noGrp="1"/>
          </p:cNvSpPr>
          <p:nvPr>
            <p:ph type="sldNum" sz="quarter" idx="5"/>
          </p:nvPr>
        </p:nvSpPr>
        <p:spPr/>
        <p:txBody>
          <a:bodyPr/>
          <a:lstStyle/>
          <a:p>
            <a:fld id="{74D3AF18-57C5-4136-A7C2-3E7998F25C12}" type="slidenum">
              <a:rPr lang="en-US" smtClean="0"/>
              <a:t>21</a:t>
            </a:fld>
            <a:endParaRPr lang="en-US"/>
          </a:p>
        </p:txBody>
      </p:sp>
    </p:spTree>
    <p:extLst>
      <p:ext uri="{BB962C8B-B14F-4D97-AF65-F5344CB8AC3E}">
        <p14:creationId xmlns:p14="http://schemas.microsoft.com/office/powerpoint/2010/main" val="3202185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 Documentation</a:t>
            </a:r>
          </a:p>
        </p:txBody>
      </p:sp>
      <p:sp>
        <p:nvSpPr>
          <p:cNvPr id="4" name="Slide Number Placeholder 3"/>
          <p:cNvSpPr>
            <a:spLocks noGrp="1"/>
          </p:cNvSpPr>
          <p:nvPr>
            <p:ph type="sldNum" sz="quarter" idx="5"/>
          </p:nvPr>
        </p:nvSpPr>
        <p:spPr/>
        <p:txBody>
          <a:bodyPr/>
          <a:lstStyle/>
          <a:p>
            <a:fld id="{74D3AF18-57C5-4136-A7C2-3E7998F25C12}" type="slidenum">
              <a:rPr lang="en-US" smtClean="0"/>
              <a:t>24</a:t>
            </a:fld>
            <a:endParaRPr lang="en-US"/>
          </a:p>
        </p:txBody>
      </p:sp>
    </p:spTree>
    <p:extLst>
      <p:ext uri="{BB962C8B-B14F-4D97-AF65-F5344CB8AC3E}">
        <p14:creationId xmlns:p14="http://schemas.microsoft.com/office/powerpoint/2010/main" val="3231509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A1/A2 - Title and Approval Page</a:t>
            </a:r>
            <a:r>
              <a:rPr lang="en-US">
                <a:cs typeface="Calibri"/>
              </a:rPr>
              <a:t> – Identifies the project title and name of organization conducting the project, documents the approval of the QAPP.</a:t>
            </a:r>
          </a:p>
          <a:p>
            <a:r>
              <a:rPr lang="en-US" b="1">
                <a:cs typeface="Calibri"/>
              </a:rPr>
              <a:t>A3 - Table of Contents</a:t>
            </a:r>
            <a:r>
              <a:rPr lang="en-US">
                <a:cs typeface="Calibri"/>
              </a:rPr>
              <a:t> – Allows the reader to locate the different information sections.</a:t>
            </a:r>
          </a:p>
          <a:p>
            <a:r>
              <a:rPr lang="en-US" b="1">
                <a:cs typeface="Calibri"/>
              </a:rPr>
              <a:t>A4 – Project Purpose, Definition, and Background –</a:t>
            </a:r>
            <a:r>
              <a:rPr lang="en-US" b="1"/>
              <a:t> </a:t>
            </a:r>
            <a:r>
              <a:rPr lang="en-US"/>
              <a:t>Describes the specific problem to be investigated with any pertinent background information.</a:t>
            </a:r>
            <a:endParaRPr lang="en-US">
              <a:cs typeface="Calibri"/>
            </a:endParaRPr>
          </a:p>
          <a:p>
            <a:r>
              <a:rPr lang="en-US" b="1">
                <a:cs typeface="Calibri"/>
              </a:rPr>
              <a:t>A5 - Project Task </a:t>
            </a:r>
            <a:r>
              <a:rPr lang="en-US">
                <a:cs typeface="Calibri"/>
              </a:rPr>
              <a:t>– </a:t>
            </a:r>
            <a:r>
              <a:rPr lang="en-US"/>
              <a:t>Provides a management overview or summary of the work to be detailed in the remaining sections of the QAPP.</a:t>
            </a:r>
            <a:endParaRPr lang="en-US">
              <a:cs typeface="Calibri"/>
            </a:endParaRPr>
          </a:p>
          <a:p>
            <a:r>
              <a:rPr lang="en-US" b="1">
                <a:cs typeface="Calibri"/>
              </a:rPr>
              <a:t>A6 – Data Quality Objectives &amp; Acceptance Criteria </a:t>
            </a:r>
            <a:r>
              <a:rPr lang="en-US">
                <a:cs typeface="Calibri"/>
              </a:rPr>
              <a:t>-</a:t>
            </a:r>
            <a:r>
              <a:rPr lang="en-US"/>
              <a:t>Describes the objective of the project (decision or study questions to be answered), identifies the targeted action limits/levels, and defines the measurement performance acceptance criteria deemed necessary to meet those objectives.</a:t>
            </a:r>
            <a:endParaRPr lang="en-US">
              <a:cs typeface="Calibri"/>
            </a:endParaRPr>
          </a:p>
          <a:p>
            <a:r>
              <a:rPr lang="en-US" b="1">
                <a:cs typeface="Calibri"/>
              </a:rPr>
              <a:t>A7 – Distribution List </a:t>
            </a:r>
            <a:r>
              <a:rPr lang="en-US">
                <a:cs typeface="Calibri"/>
              </a:rPr>
              <a:t>– Presents the list of all individuals who should receive a copy of the approved QAPP, as well as any subsequent revisions/updates that may be made to the QAPP.</a:t>
            </a:r>
          </a:p>
          <a:p>
            <a:r>
              <a:rPr lang="en-US" b="1">
                <a:cs typeface="Calibri"/>
              </a:rPr>
              <a:t>A8 – Project Organization – </a:t>
            </a:r>
            <a:r>
              <a:rPr lang="en-US">
                <a:cs typeface="Calibri"/>
              </a:rPr>
              <a:t>Identifies the roles and responsibilities of those individuals involved in the project and their respective organizations. </a:t>
            </a:r>
          </a:p>
          <a:p>
            <a:r>
              <a:rPr lang="en-US" b="1">
                <a:cs typeface="Calibri"/>
              </a:rPr>
              <a:t>A9 – Project QAM Independence </a:t>
            </a:r>
            <a:r>
              <a:rPr lang="en-US">
                <a:cs typeface="Calibri"/>
              </a:rPr>
              <a:t>– Describes how the project QAM's independence is ensured as the two functions, Quality Assurance and operations, must remain independent.</a:t>
            </a:r>
          </a:p>
          <a:p>
            <a:r>
              <a:rPr lang="en-US" b="1">
                <a:cs typeface="Calibri"/>
              </a:rPr>
              <a:t>A10 – Organizational Chart – </a:t>
            </a:r>
            <a:r>
              <a:rPr lang="en-US">
                <a:cs typeface="Calibri"/>
              </a:rPr>
              <a:t>Illustrates group hierarchy and indicates the lines of communication between different groups involved in the project.</a:t>
            </a:r>
          </a:p>
          <a:p>
            <a:r>
              <a:rPr lang="en-US" b="1">
                <a:cs typeface="Calibri"/>
              </a:rPr>
              <a:t>A11 – Personnel Training/Certification - </a:t>
            </a:r>
            <a:r>
              <a:rPr lang="en-US">
                <a:cs typeface="Calibri"/>
              </a:rPr>
              <a:t>Describes any special or non-routine training or certifications necessary for personnel responsible for conducting EIO identified in the QAPP to successfully complete the project.</a:t>
            </a:r>
          </a:p>
          <a:p>
            <a:r>
              <a:rPr lang="en-US" b="1">
                <a:cs typeface="Calibri"/>
              </a:rPr>
              <a:t>A12 - Documents and Records</a:t>
            </a:r>
            <a:r>
              <a:rPr lang="en-US">
                <a:cs typeface="Calibri"/>
              </a:rPr>
              <a:t> – Provides information concerning the management of project documents and records that will be generated over the course of the project.</a:t>
            </a:r>
            <a:endParaRPr lang="en-US"/>
          </a:p>
          <a:p>
            <a:endParaRPr lang="en-US"/>
          </a:p>
        </p:txBody>
      </p:sp>
      <p:sp>
        <p:nvSpPr>
          <p:cNvPr id="4" name="Slide Number Placeholder 3"/>
          <p:cNvSpPr>
            <a:spLocks noGrp="1"/>
          </p:cNvSpPr>
          <p:nvPr>
            <p:ph type="sldNum" sz="quarter" idx="5"/>
          </p:nvPr>
        </p:nvSpPr>
        <p:spPr/>
        <p:txBody>
          <a:bodyPr/>
          <a:lstStyle/>
          <a:p>
            <a:fld id="{74D3AF18-57C5-4136-A7C2-3E7998F25C12}" type="slidenum">
              <a:rPr lang="en-US" smtClean="0"/>
              <a:t>25</a:t>
            </a:fld>
            <a:endParaRPr lang="en-US"/>
          </a:p>
        </p:txBody>
      </p:sp>
    </p:spTree>
    <p:extLst>
      <p:ext uri="{BB962C8B-B14F-4D97-AF65-F5344CB8AC3E}">
        <p14:creationId xmlns:p14="http://schemas.microsoft.com/office/powerpoint/2010/main" val="1441877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B1 – Identification of Project EIOs </a:t>
            </a:r>
            <a:r>
              <a:rPr lang="en-US">
                <a:cs typeface="Calibri"/>
              </a:rPr>
              <a:t>- Describes the overall design of the project's data collection activities and the rationale supporting the design.</a:t>
            </a:r>
          </a:p>
          <a:p>
            <a:r>
              <a:rPr lang="en-US" b="1">
                <a:cs typeface="Calibri"/>
              </a:rPr>
              <a:t>B2 – Methods for Environmental Information Acquisition </a:t>
            </a:r>
            <a:r>
              <a:rPr lang="en-US">
                <a:cs typeface="Calibri"/>
              </a:rPr>
              <a:t>– Describes how information will be collected consistently between locations and by all sampling teams. Details instruments that will be deployed and operated to ensure electronic data will not be corrupted or lost.</a:t>
            </a:r>
          </a:p>
          <a:p>
            <a:r>
              <a:rPr lang="en-US" b="1">
                <a:cs typeface="Calibri"/>
              </a:rPr>
              <a:t>B3/B4 - Integrity of Environmental Information/Quality Control</a:t>
            </a:r>
            <a:r>
              <a:rPr lang="en-US">
                <a:cs typeface="Calibri"/>
              </a:rPr>
              <a:t> – Describes how the reliability of the data generated will be determined.</a:t>
            </a:r>
          </a:p>
          <a:p>
            <a:r>
              <a:rPr lang="en-US" b="1">
                <a:cs typeface="Calibri"/>
              </a:rPr>
              <a:t>B5 – Instruments/Equipment Calibration, etc. </a:t>
            </a:r>
            <a:r>
              <a:rPr lang="en-US">
                <a:cs typeface="Calibri"/>
              </a:rPr>
              <a:t>–</a:t>
            </a:r>
            <a:r>
              <a:rPr lang="en-US"/>
              <a:t>Identifies how continual quality performance of any equipment/instruments used for the project will be ensured.</a:t>
            </a:r>
            <a:endParaRPr lang="en-US">
              <a:cs typeface="Calibri"/>
            </a:endParaRPr>
          </a:p>
          <a:p>
            <a:r>
              <a:rPr lang="en-US" b="1">
                <a:cs typeface="Calibri"/>
              </a:rPr>
              <a:t>B6 – Inspection of Supplies/Services - </a:t>
            </a:r>
            <a:r>
              <a:rPr lang="en-US">
                <a:cs typeface="Calibri"/>
              </a:rPr>
              <a:t>Documents the system for ensuring that correct field supplies, if required, are available.</a:t>
            </a:r>
          </a:p>
          <a:p>
            <a:r>
              <a:rPr lang="en-US" b="1">
                <a:cs typeface="Calibri"/>
              </a:rPr>
              <a:t>B7 – Environmental Information Management</a:t>
            </a:r>
            <a:r>
              <a:rPr lang="en-US">
                <a:cs typeface="Calibri"/>
              </a:rPr>
              <a:t> – Provides an overview of the management of data generated throughout the project.</a:t>
            </a:r>
          </a:p>
          <a:p>
            <a:endParaRPr lang="en-US"/>
          </a:p>
        </p:txBody>
      </p:sp>
      <p:sp>
        <p:nvSpPr>
          <p:cNvPr id="4" name="Slide Number Placeholder 3"/>
          <p:cNvSpPr>
            <a:spLocks noGrp="1"/>
          </p:cNvSpPr>
          <p:nvPr>
            <p:ph type="sldNum" sz="quarter" idx="5"/>
          </p:nvPr>
        </p:nvSpPr>
        <p:spPr/>
        <p:txBody>
          <a:bodyPr/>
          <a:lstStyle/>
          <a:p>
            <a:fld id="{74D3AF18-57C5-4136-A7C2-3E7998F25C12}" type="slidenum">
              <a:rPr lang="en-US" smtClean="0"/>
              <a:t>26</a:t>
            </a:fld>
            <a:endParaRPr lang="en-US"/>
          </a:p>
        </p:txBody>
      </p:sp>
    </p:spTree>
    <p:extLst>
      <p:ext uri="{BB962C8B-B14F-4D97-AF65-F5344CB8AC3E}">
        <p14:creationId xmlns:p14="http://schemas.microsoft.com/office/powerpoint/2010/main" val="160990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90909"/>
                </a:solidFill>
                <a:effectLst/>
                <a:latin typeface="Helvetica"/>
                <a:cs typeface="Helvetica"/>
              </a:rPr>
              <a:t>American National Standards Institute (ANSI)</a:t>
            </a:r>
            <a:endParaRPr lang="en-US" dirty="0">
              <a:latin typeface="Helvetica"/>
              <a:cs typeface="Helvetica"/>
            </a:endParaRPr>
          </a:p>
          <a:p>
            <a:endParaRPr lang="en-US" dirty="0"/>
          </a:p>
          <a:p>
            <a:r>
              <a:rPr lang="en-US" dirty="0">
                <a:cs typeface="Calibri" panose="020F0502020204030204"/>
              </a:rPr>
              <a:t>Code Federal Regulations</a:t>
            </a:r>
            <a:endParaRPr lang="en-US" dirty="0"/>
          </a:p>
          <a:p>
            <a:endParaRPr lang="en-US" dirty="0"/>
          </a:p>
        </p:txBody>
      </p:sp>
      <p:sp>
        <p:nvSpPr>
          <p:cNvPr id="4" name="Slide Number Placeholder 3"/>
          <p:cNvSpPr>
            <a:spLocks noGrp="1"/>
          </p:cNvSpPr>
          <p:nvPr>
            <p:ph type="sldNum" sz="quarter" idx="5"/>
          </p:nvPr>
        </p:nvSpPr>
        <p:spPr/>
        <p:txBody>
          <a:bodyPr/>
          <a:lstStyle/>
          <a:p>
            <a:fld id="{74D3AF18-57C5-4136-A7C2-3E7998F25C12}" type="slidenum">
              <a:rPr lang="en-US" smtClean="0"/>
              <a:t>5</a:t>
            </a:fld>
            <a:endParaRPr lang="en-US"/>
          </a:p>
        </p:txBody>
      </p:sp>
    </p:spTree>
    <p:extLst>
      <p:ext uri="{BB962C8B-B14F-4D97-AF65-F5344CB8AC3E}">
        <p14:creationId xmlns:p14="http://schemas.microsoft.com/office/powerpoint/2010/main" val="487630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b="1">
                <a:solidFill>
                  <a:srgbClr val="333F48"/>
                </a:solidFill>
                <a:latin typeface="Arial"/>
                <a:cs typeface="Arial"/>
              </a:rPr>
              <a:t>C1</a:t>
            </a:r>
            <a:r>
              <a:rPr lang="en-US" sz="1800" b="1" i="0" u="none" strike="noStrike">
                <a:solidFill>
                  <a:srgbClr val="333F48"/>
                </a:solidFill>
                <a:effectLst/>
                <a:latin typeface="Arial"/>
                <a:cs typeface="Arial"/>
              </a:rPr>
              <a:t> </a:t>
            </a:r>
            <a:r>
              <a:rPr lang="en-US" sz="1800" b="1">
                <a:solidFill>
                  <a:srgbClr val="333F48"/>
                </a:solidFill>
                <a:latin typeface="Arial"/>
                <a:cs typeface="Arial"/>
              </a:rPr>
              <a:t>– Assessments and Response Actions </a:t>
            </a:r>
            <a:r>
              <a:rPr lang="en-US" sz="1800">
                <a:solidFill>
                  <a:srgbClr val="333F48"/>
                </a:solidFill>
                <a:latin typeface="Arial"/>
                <a:cs typeface="Arial"/>
              </a:rPr>
              <a:t>–</a:t>
            </a:r>
            <a:r>
              <a:rPr lang="en-US" sz="1800" b="0" i="0" u="none" strike="noStrike">
                <a:solidFill>
                  <a:srgbClr val="333F48"/>
                </a:solidFill>
                <a:effectLst/>
                <a:latin typeface="Arial"/>
                <a:cs typeface="Arial"/>
              </a:rPr>
              <a:t> Provides information concerning how a project's activities will be assessed during the course of the project to ensure the QAPP is being implemented as </a:t>
            </a:r>
            <a:r>
              <a:rPr lang="en-US" sz="1800">
                <a:solidFill>
                  <a:srgbClr val="333F48"/>
                </a:solidFill>
                <a:latin typeface="Arial"/>
                <a:cs typeface="Arial"/>
              </a:rPr>
              <a:t>planned and approved</a:t>
            </a:r>
            <a:r>
              <a:rPr lang="en-US" sz="1800" b="0" i="0" u="none" strike="noStrike">
                <a:solidFill>
                  <a:srgbClr val="333F48"/>
                </a:solidFill>
                <a:effectLst/>
                <a:latin typeface="Arial"/>
                <a:cs typeface="Arial"/>
              </a:rPr>
              <a:t>.</a:t>
            </a:r>
            <a:r>
              <a:rPr lang="en-US" sz="1800" b="0" i="0">
                <a:solidFill>
                  <a:srgbClr val="333F48"/>
                </a:solidFill>
                <a:effectLst/>
                <a:latin typeface="Arial"/>
                <a:cs typeface="Arial"/>
              </a:rPr>
              <a:t>​</a:t>
            </a:r>
            <a:endParaRPr lang="en-US">
              <a:solidFill>
                <a:srgbClr val="333F48"/>
              </a:solidFill>
              <a:latin typeface="Arial"/>
              <a:cs typeface="Arial"/>
            </a:endParaRPr>
          </a:p>
          <a:p>
            <a:r>
              <a:rPr lang="en-US" sz="1800" b="1">
                <a:solidFill>
                  <a:srgbClr val="333F48"/>
                </a:solidFill>
                <a:latin typeface="Arial"/>
                <a:cs typeface="Arial"/>
              </a:rPr>
              <a:t>C2 - </a:t>
            </a:r>
            <a:r>
              <a:rPr lang="en-US" sz="1800" b="1" i="0" u="none" strike="noStrike">
                <a:solidFill>
                  <a:srgbClr val="333F48"/>
                </a:solidFill>
                <a:effectLst/>
                <a:latin typeface="Arial"/>
                <a:cs typeface="Arial"/>
              </a:rPr>
              <a:t>Reports to Management</a:t>
            </a:r>
            <a:r>
              <a:rPr lang="en-US" sz="1800" b="0" i="0" u="none" strike="noStrike">
                <a:solidFill>
                  <a:srgbClr val="333F48"/>
                </a:solidFill>
                <a:effectLst/>
                <a:latin typeface="Arial"/>
                <a:cs typeface="Arial"/>
              </a:rPr>
              <a:t> – Describes how management will be kept informed of project oversight and assessment activities and their findings on an ongoing basis during the course of a project.</a:t>
            </a:r>
            <a:endParaRPr lang="en-US" b="0" i="0">
              <a:solidFill>
                <a:srgbClr val="333F48"/>
              </a:solidFill>
              <a:effectLst/>
              <a:latin typeface="Arial"/>
              <a:cs typeface="Arial"/>
            </a:endParaRPr>
          </a:p>
          <a:p>
            <a:endParaRPr lang="en-US"/>
          </a:p>
        </p:txBody>
      </p:sp>
      <p:sp>
        <p:nvSpPr>
          <p:cNvPr id="4" name="Slide Number Placeholder 3"/>
          <p:cNvSpPr>
            <a:spLocks noGrp="1"/>
          </p:cNvSpPr>
          <p:nvPr>
            <p:ph type="sldNum" sz="quarter" idx="5"/>
          </p:nvPr>
        </p:nvSpPr>
        <p:spPr/>
        <p:txBody>
          <a:bodyPr/>
          <a:lstStyle/>
          <a:p>
            <a:fld id="{74D3AF18-57C5-4136-A7C2-3E7998F25C12}" type="slidenum">
              <a:rPr lang="en-US" smtClean="0"/>
              <a:t>27</a:t>
            </a:fld>
            <a:endParaRPr lang="en-US"/>
          </a:p>
        </p:txBody>
      </p:sp>
    </p:spTree>
    <p:extLst>
      <p:ext uri="{BB962C8B-B14F-4D97-AF65-F5344CB8AC3E}">
        <p14:creationId xmlns:p14="http://schemas.microsoft.com/office/powerpoint/2010/main" val="657202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D1 – Environmental Information </a:t>
            </a:r>
            <a:r>
              <a:rPr lang="en-US" dirty="0">
                <a:cs typeface="Calibri"/>
              </a:rPr>
              <a:t>– Identifies criteria for deciding to accept, reject, or qualify project data in an objective and consistent manner.</a:t>
            </a:r>
          </a:p>
          <a:p>
            <a:r>
              <a:rPr lang="en-US" b="1" dirty="0">
                <a:cs typeface="Calibri"/>
              </a:rPr>
              <a:t>D2 – Usability Determination </a:t>
            </a:r>
            <a:r>
              <a:rPr lang="en-US" dirty="0">
                <a:cs typeface="Calibri"/>
              </a:rPr>
              <a:t>– Describes how the results of the study will be evaluated to determine if they meet the requirements defined.</a:t>
            </a:r>
          </a:p>
        </p:txBody>
      </p:sp>
      <p:sp>
        <p:nvSpPr>
          <p:cNvPr id="4" name="Slide Number Placeholder 3"/>
          <p:cNvSpPr>
            <a:spLocks noGrp="1"/>
          </p:cNvSpPr>
          <p:nvPr>
            <p:ph type="sldNum" sz="quarter" idx="5"/>
          </p:nvPr>
        </p:nvSpPr>
        <p:spPr/>
        <p:txBody>
          <a:bodyPr/>
          <a:lstStyle/>
          <a:p>
            <a:fld id="{74D3AF18-57C5-4136-A7C2-3E7998F25C12}" type="slidenum">
              <a:rPr lang="en-US" smtClean="0"/>
              <a:t>28</a:t>
            </a:fld>
            <a:endParaRPr lang="en-US"/>
          </a:p>
        </p:txBody>
      </p:sp>
    </p:spTree>
    <p:extLst>
      <p:ext uri="{BB962C8B-B14F-4D97-AF65-F5344CB8AC3E}">
        <p14:creationId xmlns:p14="http://schemas.microsoft.com/office/powerpoint/2010/main" val="3060812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 Documentation</a:t>
            </a:r>
          </a:p>
        </p:txBody>
      </p:sp>
      <p:sp>
        <p:nvSpPr>
          <p:cNvPr id="4" name="Slide Number Placeholder 3"/>
          <p:cNvSpPr>
            <a:spLocks noGrp="1"/>
          </p:cNvSpPr>
          <p:nvPr>
            <p:ph type="sldNum" sz="quarter" idx="5"/>
          </p:nvPr>
        </p:nvSpPr>
        <p:spPr/>
        <p:txBody>
          <a:bodyPr/>
          <a:lstStyle/>
          <a:p>
            <a:fld id="{74D3AF18-57C5-4136-A7C2-3E7998F25C12}" type="slidenum">
              <a:rPr lang="en-US" smtClean="0"/>
              <a:t>29</a:t>
            </a:fld>
            <a:endParaRPr lang="en-US"/>
          </a:p>
        </p:txBody>
      </p:sp>
    </p:spTree>
    <p:extLst>
      <p:ext uri="{BB962C8B-B14F-4D97-AF65-F5344CB8AC3E}">
        <p14:creationId xmlns:p14="http://schemas.microsoft.com/office/powerpoint/2010/main" val="1867876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 Documentation</a:t>
            </a:r>
          </a:p>
        </p:txBody>
      </p:sp>
      <p:sp>
        <p:nvSpPr>
          <p:cNvPr id="4" name="Slide Number Placeholder 3"/>
          <p:cNvSpPr>
            <a:spLocks noGrp="1"/>
          </p:cNvSpPr>
          <p:nvPr>
            <p:ph type="sldNum" sz="quarter" idx="5"/>
          </p:nvPr>
        </p:nvSpPr>
        <p:spPr/>
        <p:txBody>
          <a:bodyPr/>
          <a:lstStyle/>
          <a:p>
            <a:fld id="{74D3AF18-57C5-4136-A7C2-3E7998F25C12}" type="slidenum">
              <a:rPr lang="en-US" smtClean="0"/>
              <a:t>30</a:t>
            </a:fld>
            <a:endParaRPr lang="en-US"/>
          </a:p>
        </p:txBody>
      </p:sp>
    </p:spTree>
    <p:extLst>
      <p:ext uri="{BB962C8B-B14F-4D97-AF65-F5344CB8AC3E}">
        <p14:creationId xmlns:p14="http://schemas.microsoft.com/office/powerpoint/2010/main" val="360855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EPA’s term for the collection of environmental data - </a:t>
            </a:r>
          </a:p>
        </p:txBody>
      </p:sp>
      <p:sp>
        <p:nvSpPr>
          <p:cNvPr id="4" name="Slide Number Placeholder 3"/>
          <p:cNvSpPr>
            <a:spLocks noGrp="1"/>
          </p:cNvSpPr>
          <p:nvPr>
            <p:ph type="sldNum" sz="quarter" idx="5"/>
          </p:nvPr>
        </p:nvSpPr>
        <p:spPr/>
        <p:txBody>
          <a:bodyPr/>
          <a:lstStyle/>
          <a:p>
            <a:fld id="{74D3AF18-57C5-4136-A7C2-3E7998F25C12}" type="slidenum">
              <a:rPr lang="en-US" smtClean="0"/>
              <a:t>6</a:t>
            </a:fld>
            <a:endParaRPr lang="en-US"/>
          </a:p>
        </p:txBody>
      </p:sp>
    </p:spTree>
    <p:extLst>
      <p:ext uri="{BB962C8B-B14F-4D97-AF65-F5344CB8AC3E}">
        <p14:creationId xmlns:p14="http://schemas.microsoft.com/office/powerpoint/2010/main" val="169264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spc="0">
                <a:effectLst/>
                <a:latin typeface="Times New Roman" panose="02020603050405020304" pitchFamily="18" charset="0"/>
                <a:ea typeface="Times New Roman" panose="02020603050405020304" pitchFamily="18" charset="0"/>
              </a:rPr>
              <a:t>TECHNICAL</a:t>
            </a:r>
            <a:r>
              <a:rPr lang="en-US" sz="1800" b="1" spc="-170">
                <a:effectLst/>
                <a:latin typeface="Times New Roman" panose="02020603050405020304" pitchFamily="18" charset="0"/>
                <a:ea typeface="Times New Roman" panose="02020603050405020304" pitchFamily="18" charset="0"/>
              </a:rPr>
              <a:t> </a:t>
            </a:r>
            <a:r>
              <a:rPr lang="en-US" sz="1800" b="1" spc="0">
                <a:effectLst/>
                <a:latin typeface="Times New Roman" panose="02020603050405020304" pitchFamily="18" charset="0"/>
                <a:ea typeface="Times New Roman" panose="02020603050405020304" pitchFamily="18" charset="0"/>
              </a:rPr>
              <a:t>ACTIVITIES</a:t>
            </a:r>
            <a:r>
              <a:rPr lang="en-US" sz="1800" b="1" spc="-90">
                <a:effectLst/>
                <a:latin typeface="Times New Roman" panose="02020603050405020304" pitchFamily="18" charset="0"/>
                <a:ea typeface="Times New Roman" panose="02020603050405020304" pitchFamily="18" charset="0"/>
              </a:rPr>
              <a:t> </a:t>
            </a:r>
            <a:r>
              <a:rPr lang="en-US" sz="1800" b="1" spc="0">
                <a:effectLst/>
                <a:latin typeface="Times New Roman" panose="02020603050405020304" pitchFamily="18" charset="0"/>
                <a:ea typeface="Times New Roman" panose="02020603050405020304" pitchFamily="18" charset="0"/>
              </a:rPr>
              <a:t>AND</a:t>
            </a:r>
            <a:r>
              <a:rPr lang="en-US" sz="1800" b="1" spc="-70">
                <a:effectLst/>
                <a:latin typeface="Times New Roman" panose="02020603050405020304" pitchFamily="18" charset="0"/>
                <a:ea typeface="Times New Roman" panose="02020603050405020304" pitchFamily="18" charset="0"/>
              </a:rPr>
              <a:t> </a:t>
            </a:r>
            <a:r>
              <a:rPr lang="en-US" sz="1800" b="1" spc="0">
                <a:effectLst/>
                <a:latin typeface="Times New Roman" panose="02020603050405020304" pitchFamily="18" charset="0"/>
                <a:ea typeface="Times New Roman" panose="02020603050405020304" pitchFamily="18" charset="0"/>
              </a:rPr>
              <a:t>PROGRAMS</a:t>
            </a:r>
            <a:r>
              <a:rPr lang="en-US" sz="1800" b="1" spc="-10">
                <a:effectLst/>
                <a:latin typeface="Times New Roman" panose="02020603050405020304" pitchFamily="18" charset="0"/>
                <a:ea typeface="Times New Roman" panose="02020603050405020304" pitchFamily="18" charset="0"/>
              </a:rPr>
              <a:t> </a:t>
            </a:r>
            <a:r>
              <a:rPr lang="en-US" sz="1800" b="1" spc="0">
                <a:effectLst/>
                <a:latin typeface="Times New Roman" panose="02020603050405020304" pitchFamily="18" charset="0"/>
                <a:ea typeface="Times New Roman" panose="02020603050405020304" pitchFamily="18" charset="0"/>
              </a:rPr>
              <a:t>SUPPORTED</a:t>
            </a:r>
            <a:r>
              <a:rPr lang="en-US" sz="1800" b="1" spc="5">
                <a:effectLst/>
                <a:latin typeface="Times New Roman" panose="02020603050405020304" pitchFamily="18" charset="0"/>
                <a:ea typeface="Times New Roman" panose="02020603050405020304" pitchFamily="18" charset="0"/>
              </a:rPr>
              <a:t> </a:t>
            </a:r>
            <a:r>
              <a:rPr lang="en-US" sz="1800" b="1" spc="0">
                <a:effectLst/>
                <a:latin typeface="Times New Roman" panose="02020603050405020304" pitchFamily="18" charset="0"/>
                <a:ea typeface="Times New Roman" panose="02020603050405020304" pitchFamily="18" charset="0"/>
              </a:rPr>
              <a:t>BY</a:t>
            </a:r>
            <a:r>
              <a:rPr lang="en-US" sz="1800" b="1" spc="-70">
                <a:effectLst/>
                <a:latin typeface="Times New Roman" panose="02020603050405020304" pitchFamily="18" charset="0"/>
                <a:ea typeface="Times New Roman" panose="02020603050405020304" pitchFamily="18" charset="0"/>
              </a:rPr>
              <a:t> </a:t>
            </a:r>
            <a:r>
              <a:rPr lang="en-US" sz="1800" b="1" spc="0">
                <a:effectLst/>
                <a:latin typeface="Times New Roman" panose="02020603050405020304" pitchFamily="18" charset="0"/>
                <a:ea typeface="Times New Roman" panose="02020603050405020304" pitchFamily="18" charset="0"/>
              </a:rPr>
              <a:t>THE</a:t>
            </a:r>
            <a:r>
              <a:rPr lang="en-US" sz="1800" b="1" spc="15">
                <a:effectLst/>
                <a:latin typeface="Times New Roman" panose="02020603050405020304" pitchFamily="18" charset="0"/>
                <a:ea typeface="Times New Roman" panose="02020603050405020304" pitchFamily="18" charset="0"/>
              </a:rPr>
              <a:t> </a:t>
            </a:r>
            <a:r>
              <a:rPr lang="en-US" sz="1800" b="1" spc="-25">
                <a:effectLst/>
                <a:latin typeface="Times New Roman" panose="02020603050405020304" pitchFamily="18" charset="0"/>
                <a:ea typeface="Times New Roman" panose="02020603050405020304" pitchFamily="18" charset="0"/>
              </a:rPr>
              <a:t>QMP</a:t>
            </a:r>
            <a:endParaRPr lang="en-US" sz="1800" b="1" spc="0">
              <a:effectLst/>
              <a:latin typeface="Times New Roman" panose="02020603050405020304" pitchFamily="18" charset="0"/>
              <a:ea typeface="Times New Roman" panose="02020603050405020304" pitchFamily="18" charset="0"/>
            </a:endParaRPr>
          </a:p>
          <a:p>
            <a:r>
              <a:rPr lang="en-US"/>
              <a:t> Quality verify</a:t>
            </a:r>
          </a:p>
          <a:p>
            <a:endParaRPr lang="en-US"/>
          </a:p>
          <a:p>
            <a:endParaRPr lang="en-US"/>
          </a:p>
        </p:txBody>
      </p:sp>
      <p:sp>
        <p:nvSpPr>
          <p:cNvPr id="4" name="Slide Number Placeholder 3"/>
          <p:cNvSpPr>
            <a:spLocks noGrp="1"/>
          </p:cNvSpPr>
          <p:nvPr>
            <p:ph type="sldNum" sz="quarter" idx="5"/>
          </p:nvPr>
        </p:nvSpPr>
        <p:spPr/>
        <p:txBody>
          <a:bodyPr/>
          <a:lstStyle/>
          <a:p>
            <a:fld id="{74D3AF18-57C5-4136-A7C2-3E7998F25C12}" type="slidenum">
              <a:rPr lang="en-US" smtClean="0"/>
              <a:t>7</a:t>
            </a:fld>
            <a:endParaRPr lang="en-US"/>
          </a:p>
        </p:txBody>
      </p:sp>
    </p:spTree>
    <p:extLst>
      <p:ext uri="{BB962C8B-B14F-4D97-AF65-F5344CB8AC3E}">
        <p14:creationId xmlns:p14="http://schemas.microsoft.com/office/powerpoint/2010/main" val="1773649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Historically, Environmental Information </a:t>
            </a:r>
          </a:p>
          <a:p>
            <a:endParaRPr lang="en-US"/>
          </a:p>
          <a:p>
            <a:r>
              <a:rPr lang="en-US" b="1"/>
              <a:t>Data that needs to be quality verified</a:t>
            </a:r>
          </a:p>
          <a:p>
            <a:endParaRPr lang="en-US"/>
          </a:p>
          <a:p>
            <a:r>
              <a:rPr lang="en-US"/>
              <a:t>Tools, software, which methodologies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effectLst/>
                <a:latin typeface="Google Sans"/>
                <a:hlinkClick r:id="rId3"/>
              </a:rPr>
              <a:t>Climate and Economic Justice Screening Tool</a:t>
            </a:r>
          </a:p>
          <a:p>
            <a:endParaRPr lang="en-US"/>
          </a:p>
        </p:txBody>
      </p:sp>
      <p:sp>
        <p:nvSpPr>
          <p:cNvPr id="4" name="Slide Number Placeholder 3"/>
          <p:cNvSpPr>
            <a:spLocks noGrp="1"/>
          </p:cNvSpPr>
          <p:nvPr>
            <p:ph type="sldNum" sz="quarter" idx="5"/>
          </p:nvPr>
        </p:nvSpPr>
        <p:spPr/>
        <p:txBody>
          <a:bodyPr/>
          <a:lstStyle/>
          <a:p>
            <a:fld id="{74D3AF18-57C5-4136-A7C2-3E7998F25C12}" type="slidenum">
              <a:rPr lang="en-US" smtClean="0"/>
              <a:t>8</a:t>
            </a:fld>
            <a:endParaRPr lang="en-US"/>
          </a:p>
        </p:txBody>
      </p:sp>
    </p:spTree>
    <p:extLst>
      <p:ext uri="{BB962C8B-B14F-4D97-AF65-F5344CB8AC3E}">
        <p14:creationId xmlns:p14="http://schemas.microsoft.com/office/powerpoint/2010/main" val="464273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Environmental Information </a:t>
            </a:r>
          </a:p>
          <a:p>
            <a:endParaRPr lang="en-US" dirty="0"/>
          </a:p>
          <a:p>
            <a:r>
              <a:rPr lang="en-US" dirty="0"/>
              <a:t>Data that needs to be quality verified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err="1">
                <a:effectLst/>
                <a:latin typeface="Google Sans"/>
                <a:hlinkClick r:id="rId3"/>
              </a:rPr>
              <a:t>AVoided</a:t>
            </a:r>
            <a:r>
              <a:rPr lang="en-US" b="0" i="0" u="none" strike="noStrike" dirty="0">
                <a:effectLst/>
                <a:latin typeface="Google Sans"/>
                <a:hlinkClick r:id="rId3"/>
              </a:rPr>
              <a:t> Emissions and </a:t>
            </a:r>
            <a:r>
              <a:rPr lang="en-US" b="0" i="0" u="none" strike="noStrike" dirty="0" err="1">
                <a:effectLst/>
                <a:latin typeface="Google Sans"/>
                <a:hlinkClick r:id="rId3"/>
              </a:rPr>
              <a:t>geneRation</a:t>
            </a:r>
            <a:r>
              <a:rPr lang="en-US" b="0" i="0" u="none" strike="noStrike" dirty="0">
                <a:effectLst/>
                <a:latin typeface="Google Sans"/>
                <a:hlinkClick r:id="rId3"/>
              </a:rPr>
              <a:t> Tool (AVERT) | US EPA</a:t>
            </a:r>
          </a:p>
          <a:p>
            <a:r>
              <a:rPr lang="en-US" dirty="0" err="1"/>
              <a:t>ified</a:t>
            </a:r>
            <a:endParaRPr lang="en-US" dirty="0"/>
          </a:p>
        </p:txBody>
      </p:sp>
      <p:sp>
        <p:nvSpPr>
          <p:cNvPr id="4" name="Slide Number Placeholder 3"/>
          <p:cNvSpPr>
            <a:spLocks noGrp="1"/>
          </p:cNvSpPr>
          <p:nvPr>
            <p:ph type="sldNum" sz="quarter" idx="5"/>
          </p:nvPr>
        </p:nvSpPr>
        <p:spPr/>
        <p:txBody>
          <a:bodyPr/>
          <a:lstStyle/>
          <a:p>
            <a:fld id="{74D3AF18-57C5-4136-A7C2-3E7998F25C12}" type="slidenum">
              <a:rPr lang="en-US" smtClean="0"/>
              <a:t>9</a:t>
            </a:fld>
            <a:endParaRPr lang="en-US"/>
          </a:p>
        </p:txBody>
      </p:sp>
    </p:spTree>
    <p:extLst>
      <p:ext uri="{BB962C8B-B14F-4D97-AF65-F5344CB8AC3E}">
        <p14:creationId xmlns:p14="http://schemas.microsoft.com/office/powerpoint/2010/main" val="2674404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 Documentation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QMP </a:t>
            </a:r>
            <a:r>
              <a:rPr lang="en-US">
                <a:solidFill>
                  <a:srgbClr val="000000"/>
                </a:solidFill>
                <a:highlight>
                  <a:srgbClr val="FFFFFF"/>
                </a:highlight>
              </a:rPr>
              <a:t>documents how an organization will plan, implement, and assess the effectiveness of its quality assurance and quality control operations.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highlight>
                <a:srgbClr val="FF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QAPP </a:t>
            </a:r>
            <a:r>
              <a:rPr lang="en-US">
                <a:solidFill>
                  <a:srgbClr val="000000"/>
                </a:solidFill>
                <a:highlight>
                  <a:srgbClr val="FFFFFF"/>
                </a:highlight>
              </a:rPr>
              <a:t>details project management, project organization and QA independence and defines the procedures for data acquisition, assessment/oversight, data verification/validation and review to support the end use and overall data usability.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highlight>
                <a:srgbClr val="FF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highlight>
                  <a:srgbClr val="FFFFFF"/>
                </a:highlight>
              </a:rPr>
              <a:t>EPA recognizes that quality programs for different organizations will vary according to the specific objectives and needs of the organization because the purpose or intended use of the information is different., and will review quality documents using a graded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highlight>
                <a:srgbClr val="FFFFFF"/>
              </a:highlight>
            </a:endParaRPr>
          </a:p>
          <a:p>
            <a:endParaRPr lang="en-US"/>
          </a:p>
        </p:txBody>
      </p:sp>
      <p:sp>
        <p:nvSpPr>
          <p:cNvPr id="4" name="Slide Number Placeholder 3"/>
          <p:cNvSpPr>
            <a:spLocks noGrp="1"/>
          </p:cNvSpPr>
          <p:nvPr>
            <p:ph type="sldNum" sz="quarter" idx="5"/>
          </p:nvPr>
        </p:nvSpPr>
        <p:spPr/>
        <p:txBody>
          <a:bodyPr/>
          <a:lstStyle/>
          <a:p>
            <a:fld id="{74D3AF18-57C5-4136-A7C2-3E7998F25C12}" type="slidenum">
              <a:rPr lang="en-US" smtClean="0"/>
              <a:t>10</a:t>
            </a:fld>
            <a:endParaRPr lang="en-US"/>
          </a:p>
        </p:txBody>
      </p:sp>
    </p:spTree>
    <p:extLst>
      <p:ext uri="{BB962C8B-B14F-4D97-AF65-F5344CB8AC3E}">
        <p14:creationId xmlns:p14="http://schemas.microsoft.com/office/powerpoint/2010/main" val="135738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 Documentation</a:t>
            </a:r>
          </a:p>
        </p:txBody>
      </p:sp>
      <p:sp>
        <p:nvSpPr>
          <p:cNvPr id="4" name="Slide Number Placeholder 3"/>
          <p:cNvSpPr>
            <a:spLocks noGrp="1"/>
          </p:cNvSpPr>
          <p:nvPr>
            <p:ph type="sldNum" sz="quarter" idx="5"/>
          </p:nvPr>
        </p:nvSpPr>
        <p:spPr/>
        <p:txBody>
          <a:bodyPr/>
          <a:lstStyle/>
          <a:p>
            <a:fld id="{74D3AF18-57C5-4136-A7C2-3E7998F25C12}" type="slidenum">
              <a:rPr lang="en-US" smtClean="0"/>
              <a:t>11</a:t>
            </a:fld>
            <a:endParaRPr lang="en-US"/>
          </a:p>
        </p:txBody>
      </p:sp>
    </p:spTree>
    <p:extLst>
      <p:ext uri="{BB962C8B-B14F-4D97-AF65-F5344CB8AC3E}">
        <p14:creationId xmlns:p14="http://schemas.microsoft.com/office/powerpoint/2010/main" val="942545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 Documentation</a:t>
            </a:r>
          </a:p>
        </p:txBody>
      </p:sp>
      <p:sp>
        <p:nvSpPr>
          <p:cNvPr id="4" name="Slide Number Placeholder 3"/>
          <p:cNvSpPr>
            <a:spLocks noGrp="1"/>
          </p:cNvSpPr>
          <p:nvPr>
            <p:ph type="sldNum" sz="quarter" idx="5"/>
          </p:nvPr>
        </p:nvSpPr>
        <p:spPr/>
        <p:txBody>
          <a:bodyPr/>
          <a:lstStyle/>
          <a:p>
            <a:fld id="{74D3AF18-57C5-4136-A7C2-3E7998F25C12}" type="slidenum">
              <a:rPr lang="en-US" smtClean="0"/>
              <a:t>12</a:t>
            </a:fld>
            <a:endParaRPr lang="en-US"/>
          </a:p>
        </p:txBody>
      </p:sp>
    </p:spTree>
    <p:extLst>
      <p:ext uri="{BB962C8B-B14F-4D97-AF65-F5344CB8AC3E}">
        <p14:creationId xmlns:p14="http://schemas.microsoft.com/office/powerpoint/2010/main" val="3543482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37E7C4-F06E-4B83-97EE-47301E744E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12191999" cy="6857999"/>
          </a:xfrm>
          <a:prstGeom prst="rect">
            <a:avLst/>
          </a:prstGeom>
        </p:spPr>
      </p:pic>
      <p:sp>
        <p:nvSpPr>
          <p:cNvPr id="22" name="Subtitle 2">
            <a:extLst>
              <a:ext uri="{FF2B5EF4-FFF2-40B4-BE49-F238E27FC236}">
                <a16:creationId xmlns:a16="http://schemas.microsoft.com/office/drawing/2014/main" id="{6F5B91B7-656E-4477-AC37-F0FA379EC9B6}"/>
              </a:ext>
            </a:extLst>
          </p:cNvPr>
          <p:cNvSpPr>
            <a:spLocks noGrp="1"/>
          </p:cNvSpPr>
          <p:nvPr>
            <p:ph type="subTitle" idx="1"/>
          </p:nvPr>
        </p:nvSpPr>
        <p:spPr>
          <a:xfrm>
            <a:off x="392060" y="3143251"/>
            <a:ext cx="11091672" cy="37719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sz="3000" b="0" i="0" spc="-20" baseline="0">
                <a:solidFill>
                  <a:schemeClr val="bg1"/>
                </a:solidFill>
                <a:latin typeface="Arial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6">
            <a:extLst>
              <a:ext uri="{FF2B5EF4-FFF2-40B4-BE49-F238E27FC236}">
                <a16:creationId xmlns:a16="http://schemas.microsoft.com/office/drawing/2014/main" id="{5667129E-8589-4C9B-8C5D-D370F9E33101}"/>
              </a:ext>
            </a:extLst>
          </p:cNvPr>
          <p:cNvSpPr>
            <a:spLocks noGrp="1"/>
          </p:cNvSpPr>
          <p:nvPr>
            <p:ph type="title" hasCustomPrompt="1"/>
          </p:nvPr>
        </p:nvSpPr>
        <p:spPr>
          <a:xfrm>
            <a:off x="392060" y="1371600"/>
            <a:ext cx="11091672" cy="1512408"/>
          </a:xfrm>
          <a:prstGeom prst="rect">
            <a:avLst/>
          </a:prstGeom>
        </p:spPr>
        <p:txBody>
          <a:bodyPr lIns="0" tIns="0" rIns="0" bIns="0"/>
          <a:lstStyle>
            <a:lvl1pPr>
              <a:defRPr sz="5400" b="1" spc="-50" baseline="0">
                <a:solidFill>
                  <a:schemeClr val="bg1"/>
                </a:solidFill>
                <a:latin typeface="Arial" panose="020B0604020202020204" pitchFamily="34" charset="0"/>
                <a:cs typeface="Arial" panose="020B0604020202020204" pitchFamily="34" charset="0"/>
              </a:defRPr>
            </a:lvl1pPr>
          </a:lstStyle>
          <a:p>
            <a:r>
              <a:rPr lang="en-US"/>
              <a:t>Click to edit master title</a:t>
            </a:r>
            <a:br>
              <a:rPr lang="en-US"/>
            </a:br>
            <a:r>
              <a:rPr lang="en-US"/>
              <a:t>Line 2</a:t>
            </a:r>
          </a:p>
        </p:txBody>
      </p:sp>
      <p:sp>
        <p:nvSpPr>
          <p:cNvPr id="24" name="Text Placeholder 14">
            <a:extLst>
              <a:ext uri="{FF2B5EF4-FFF2-40B4-BE49-F238E27FC236}">
                <a16:creationId xmlns:a16="http://schemas.microsoft.com/office/drawing/2014/main" id="{5565DB05-FDC0-49D7-B379-AC8277A4BCF0}"/>
              </a:ext>
            </a:extLst>
          </p:cNvPr>
          <p:cNvSpPr>
            <a:spLocks noGrp="1"/>
          </p:cNvSpPr>
          <p:nvPr>
            <p:ph type="body" sz="quarter" idx="13" hasCustomPrompt="1"/>
          </p:nvPr>
        </p:nvSpPr>
        <p:spPr>
          <a:xfrm>
            <a:off x="397433" y="3835072"/>
            <a:ext cx="5540463" cy="329832"/>
          </a:xfrm>
          <a:prstGeom prst="rect">
            <a:avLst/>
          </a:prstGeom>
        </p:spPr>
        <p:txBody>
          <a:bodyPr lIns="0" tIns="0" rIns="0" bIns="0"/>
          <a:lstStyle>
            <a:lvl1pPr marL="0" indent="0">
              <a:buNone/>
              <a:defRPr sz="3000" spc="-2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00, 2019</a:t>
            </a:r>
          </a:p>
        </p:txBody>
      </p:sp>
      <p:sp>
        <p:nvSpPr>
          <p:cNvPr id="29" name="Date Placeholder 28">
            <a:extLst>
              <a:ext uri="{FF2B5EF4-FFF2-40B4-BE49-F238E27FC236}">
                <a16:creationId xmlns:a16="http://schemas.microsoft.com/office/drawing/2014/main" id="{D31F7580-46E7-445A-8E6D-B65A5A7DAADB}"/>
              </a:ext>
            </a:extLst>
          </p:cNvPr>
          <p:cNvSpPr>
            <a:spLocks noGrp="1"/>
          </p:cNvSpPr>
          <p:nvPr>
            <p:ph type="dt" sz="half" idx="14"/>
          </p:nvPr>
        </p:nvSpPr>
        <p:spPr/>
        <p:txBody>
          <a:bodyPr/>
          <a:lstStyle>
            <a:lvl1pPr>
              <a:defRPr>
                <a:solidFill>
                  <a:schemeClr val="bg1"/>
                </a:solidFill>
              </a:defRPr>
            </a:lvl1pPr>
          </a:lstStyle>
          <a:p>
            <a:r>
              <a:rPr lang="en-US"/>
              <a:t>TRCcompanies.com</a:t>
            </a:r>
          </a:p>
        </p:txBody>
      </p:sp>
      <p:sp>
        <p:nvSpPr>
          <p:cNvPr id="30" name="Slide Number Placeholder 29">
            <a:extLst>
              <a:ext uri="{FF2B5EF4-FFF2-40B4-BE49-F238E27FC236}">
                <a16:creationId xmlns:a16="http://schemas.microsoft.com/office/drawing/2014/main" id="{05561CBC-878C-4221-8D99-0998F0A0EA48}"/>
              </a:ext>
            </a:extLst>
          </p:cNvPr>
          <p:cNvSpPr>
            <a:spLocks noGrp="1"/>
          </p:cNvSpPr>
          <p:nvPr>
            <p:ph type="sldNum" sz="quarter" idx="15"/>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1" name="Rectangle 10">
            <a:extLst>
              <a:ext uri="{FF2B5EF4-FFF2-40B4-BE49-F238E27FC236}">
                <a16:creationId xmlns:a16="http://schemas.microsoft.com/office/drawing/2014/main" id="{225BAB13-B56A-491E-A941-C46E95C7C2FD}"/>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16" name="Picture 15">
            <a:extLst>
              <a:ext uri="{FF2B5EF4-FFF2-40B4-BE49-F238E27FC236}">
                <a16:creationId xmlns:a16="http://schemas.microsoft.com/office/drawing/2014/main" id="{915A61F1-6B4D-4644-BA0E-14534D326A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pic>
        <p:nvPicPr>
          <p:cNvPr id="14" name="Graphic 13">
            <a:extLst>
              <a:ext uri="{FF2B5EF4-FFF2-40B4-BE49-F238E27FC236}">
                <a16:creationId xmlns:a16="http://schemas.microsoft.com/office/drawing/2014/main" id="{5D942A13-2ACC-4C58-8BAB-2C42FF9BFF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35632" y="4013558"/>
            <a:ext cx="3848100" cy="1533525"/>
          </a:xfrm>
          <a:prstGeom prst="rect">
            <a:avLst/>
          </a:prstGeom>
        </p:spPr>
      </p:pic>
    </p:spTree>
    <p:extLst>
      <p:ext uri="{BB962C8B-B14F-4D97-AF65-F5344CB8AC3E}">
        <p14:creationId xmlns:p14="http://schemas.microsoft.com/office/powerpoint/2010/main" val="547984687"/>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37E7C4-F06E-4B83-97EE-47301E744E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2"/>
            <a:ext cx="12191996" cy="6857997"/>
          </a:xfrm>
          <a:prstGeom prst="rect">
            <a:avLst/>
          </a:prstGeom>
        </p:spPr>
      </p:pic>
      <p:sp>
        <p:nvSpPr>
          <p:cNvPr id="22" name="Subtitle 2">
            <a:extLst>
              <a:ext uri="{FF2B5EF4-FFF2-40B4-BE49-F238E27FC236}">
                <a16:creationId xmlns:a16="http://schemas.microsoft.com/office/drawing/2014/main" id="{6F5B91B7-656E-4477-AC37-F0FA379EC9B6}"/>
              </a:ext>
            </a:extLst>
          </p:cNvPr>
          <p:cNvSpPr>
            <a:spLocks noGrp="1"/>
          </p:cNvSpPr>
          <p:nvPr>
            <p:ph type="subTitle" idx="1"/>
          </p:nvPr>
        </p:nvSpPr>
        <p:spPr>
          <a:xfrm>
            <a:off x="392060" y="3143251"/>
            <a:ext cx="11091672" cy="37719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sz="3000" b="0" i="0" spc="-20" baseline="0">
                <a:solidFill>
                  <a:schemeClr val="bg1"/>
                </a:solidFill>
                <a:latin typeface="Arial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6">
            <a:extLst>
              <a:ext uri="{FF2B5EF4-FFF2-40B4-BE49-F238E27FC236}">
                <a16:creationId xmlns:a16="http://schemas.microsoft.com/office/drawing/2014/main" id="{5667129E-8589-4C9B-8C5D-D370F9E33101}"/>
              </a:ext>
            </a:extLst>
          </p:cNvPr>
          <p:cNvSpPr>
            <a:spLocks noGrp="1"/>
          </p:cNvSpPr>
          <p:nvPr>
            <p:ph type="title" hasCustomPrompt="1"/>
          </p:nvPr>
        </p:nvSpPr>
        <p:spPr>
          <a:xfrm>
            <a:off x="392060" y="1371600"/>
            <a:ext cx="11091672" cy="1512408"/>
          </a:xfrm>
          <a:prstGeom prst="rect">
            <a:avLst/>
          </a:prstGeom>
        </p:spPr>
        <p:txBody>
          <a:bodyPr lIns="0" tIns="0" rIns="0" bIns="0"/>
          <a:lstStyle>
            <a:lvl1pPr>
              <a:defRPr sz="5400" b="1" spc="-50" baseline="0">
                <a:solidFill>
                  <a:schemeClr val="bg1"/>
                </a:solidFill>
                <a:latin typeface="Arial" panose="020B0604020202020204" pitchFamily="34" charset="0"/>
                <a:cs typeface="Arial" panose="020B0604020202020204" pitchFamily="34" charset="0"/>
              </a:defRPr>
            </a:lvl1pPr>
          </a:lstStyle>
          <a:p>
            <a:r>
              <a:rPr lang="en-US"/>
              <a:t>Click to edit master title</a:t>
            </a:r>
            <a:br>
              <a:rPr lang="en-US"/>
            </a:br>
            <a:r>
              <a:rPr lang="en-US"/>
              <a:t>Line 2</a:t>
            </a:r>
          </a:p>
        </p:txBody>
      </p:sp>
      <p:sp>
        <p:nvSpPr>
          <p:cNvPr id="24" name="Text Placeholder 14">
            <a:extLst>
              <a:ext uri="{FF2B5EF4-FFF2-40B4-BE49-F238E27FC236}">
                <a16:creationId xmlns:a16="http://schemas.microsoft.com/office/drawing/2014/main" id="{5565DB05-FDC0-49D7-B379-AC8277A4BCF0}"/>
              </a:ext>
            </a:extLst>
          </p:cNvPr>
          <p:cNvSpPr>
            <a:spLocks noGrp="1"/>
          </p:cNvSpPr>
          <p:nvPr>
            <p:ph type="body" sz="quarter" idx="13" hasCustomPrompt="1"/>
          </p:nvPr>
        </p:nvSpPr>
        <p:spPr>
          <a:xfrm>
            <a:off x="397433" y="3835072"/>
            <a:ext cx="5540463" cy="329832"/>
          </a:xfrm>
          <a:prstGeom prst="rect">
            <a:avLst/>
          </a:prstGeom>
        </p:spPr>
        <p:txBody>
          <a:bodyPr lIns="0" tIns="0" rIns="0" bIns="0"/>
          <a:lstStyle>
            <a:lvl1pPr marL="0" indent="0">
              <a:buNone/>
              <a:defRPr sz="3000" spc="-2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00, 2019</a:t>
            </a:r>
          </a:p>
        </p:txBody>
      </p:sp>
      <p:sp>
        <p:nvSpPr>
          <p:cNvPr id="29" name="Date Placeholder 28">
            <a:extLst>
              <a:ext uri="{FF2B5EF4-FFF2-40B4-BE49-F238E27FC236}">
                <a16:creationId xmlns:a16="http://schemas.microsoft.com/office/drawing/2014/main" id="{D31F7580-46E7-445A-8E6D-B65A5A7DAADB}"/>
              </a:ext>
            </a:extLst>
          </p:cNvPr>
          <p:cNvSpPr>
            <a:spLocks noGrp="1"/>
          </p:cNvSpPr>
          <p:nvPr>
            <p:ph type="dt" sz="half" idx="14"/>
          </p:nvPr>
        </p:nvSpPr>
        <p:spPr/>
        <p:txBody>
          <a:bodyPr/>
          <a:lstStyle>
            <a:lvl1pPr>
              <a:defRPr>
                <a:solidFill>
                  <a:schemeClr val="bg1"/>
                </a:solidFill>
              </a:defRPr>
            </a:lvl1pPr>
          </a:lstStyle>
          <a:p>
            <a:r>
              <a:rPr lang="en-US"/>
              <a:t>TRCcompanies.com</a:t>
            </a:r>
          </a:p>
        </p:txBody>
      </p:sp>
      <p:sp>
        <p:nvSpPr>
          <p:cNvPr id="30" name="Slide Number Placeholder 29">
            <a:extLst>
              <a:ext uri="{FF2B5EF4-FFF2-40B4-BE49-F238E27FC236}">
                <a16:creationId xmlns:a16="http://schemas.microsoft.com/office/drawing/2014/main" id="{05561CBC-878C-4221-8D99-0998F0A0EA48}"/>
              </a:ext>
            </a:extLst>
          </p:cNvPr>
          <p:cNvSpPr>
            <a:spLocks noGrp="1"/>
          </p:cNvSpPr>
          <p:nvPr>
            <p:ph type="sldNum" sz="quarter" idx="15"/>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1" name="Rectangle 10">
            <a:extLst>
              <a:ext uri="{FF2B5EF4-FFF2-40B4-BE49-F238E27FC236}">
                <a16:creationId xmlns:a16="http://schemas.microsoft.com/office/drawing/2014/main" id="{225BAB13-B56A-491E-A941-C46E95C7C2FD}"/>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16" name="Picture 15">
            <a:extLst>
              <a:ext uri="{FF2B5EF4-FFF2-40B4-BE49-F238E27FC236}">
                <a16:creationId xmlns:a16="http://schemas.microsoft.com/office/drawing/2014/main" id="{915A61F1-6B4D-4644-BA0E-14534D326A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pic>
        <p:nvPicPr>
          <p:cNvPr id="14" name="Graphic 13">
            <a:extLst>
              <a:ext uri="{FF2B5EF4-FFF2-40B4-BE49-F238E27FC236}">
                <a16:creationId xmlns:a16="http://schemas.microsoft.com/office/drawing/2014/main" id="{5D942A13-2ACC-4C58-8BAB-2C42FF9BFF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35632" y="4013558"/>
            <a:ext cx="3848100" cy="1533525"/>
          </a:xfrm>
          <a:prstGeom prst="rect">
            <a:avLst/>
          </a:prstGeom>
        </p:spPr>
      </p:pic>
    </p:spTree>
    <p:extLst>
      <p:ext uri="{BB962C8B-B14F-4D97-AF65-F5344CB8AC3E}">
        <p14:creationId xmlns:p14="http://schemas.microsoft.com/office/powerpoint/2010/main" val="2523813154"/>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37E7C4-F06E-4B83-97EE-47301E744E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2251" cy="6852516"/>
          </a:xfrm>
          <a:prstGeom prst="rect">
            <a:avLst/>
          </a:prstGeom>
        </p:spPr>
      </p:pic>
      <p:sp>
        <p:nvSpPr>
          <p:cNvPr id="2" name="Rectangle 1">
            <a:extLst>
              <a:ext uri="{FF2B5EF4-FFF2-40B4-BE49-F238E27FC236}">
                <a16:creationId xmlns:a16="http://schemas.microsoft.com/office/drawing/2014/main" id="{E16FB823-1930-4879-BDC8-010C1C264F5C}"/>
              </a:ext>
            </a:extLst>
          </p:cNvPr>
          <p:cNvSpPr/>
          <p:nvPr userDrawn="1"/>
        </p:nvSpPr>
        <p:spPr>
          <a:xfrm>
            <a:off x="0" y="0"/>
            <a:ext cx="12192000" cy="6857998"/>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2">
            <a:extLst>
              <a:ext uri="{FF2B5EF4-FFF2-40B4-BE49-F238E27FC236}">
                <a16:creationId xmlns:a16="http://schemas.microsoft.com/office/drawing/2014/main" id="{6F5B91B7-656E-4477-AC37-F0FA379EC9B6}"/>
              </a:ext>
            </a:extLst>
          </p:cNvPr>
          <p:cNvSpPr>
            <a:spLocks noGrp="1"/>
          </p:cNvSpPr>
          <p:nvPr>
            <p:ph type="subTitle" idx="1"/>
          </p:nvPr>
        </p:nvSpPr>
        <p:spPr>
          <a:xfrm>
            <a:off x="392060" y="3143251"/>
            <a:ext cx="11091672" cy="37719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sz="3000" b="0" i="0" spc="-20" baseline="0">
                <a:solidFill>
                  <a:schemeClr val="bg1"/>
                </a:solidFill>
                <a:latin typeface="Arial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6">
            <a:extLst>
              <a:ext uri="{FF2B5EF4-FFF2-40B4-BE49-F238E27FC236}">
                <a16:creationId xmlns:a16="http://schemas.microsoft.com/office/drawing/2014/main" id="{5667129E-8589-4C9B-8C5D-D370F9E33101}"/>
              </a:ext>
            </a:extLst>
          </p:cNvPr>
          <p:cNvSpPr>
            <a:spLocks noGrp="1"/>
          </p:cNvSpPr>
          <p:nvPr>
            <p:ph type="title" hasCustomPrompt="1"/>
          </p:nvPr>
        </p:nvSpPr>
        <p:spPr>
          <a:xfrm>
            <a:off x="392060" y="1371600"/>
            <a:ext cx="11091672" cy="1512408"/>
          </a:xfrm>
          <a:prstGeom prst="rect">
            <a:avLst/>
          </a:prstGeom>
        </p:spPr>
        <p:txBody>
          <a:bodyPr lIns="0" tIns="0" rIns="0" bIns="0"/>
          <a:lstStyle>
            <a:lvl1pPr>
              <a:defRPr sz="5400" b="1" spc="-50" baseline="0">
                <a:solidFill>
                  <a:schemeClr val="bg1"/>
                </a:solidFill>
                <a:latin typeface="Arial" panose="020B0604020202020204" pitchFamily="34" charset="0"/>
                <a:cs typeface="Arial" panose="020B0604020202020204" pitchFamily="34" charset="0"/>
              </a:defRPr>
            </a:lvl1pPr>
          </a:lstStyle>
          <a:p>
            <a:r>
              <a:rPr lang="en-US"/>
              <a:t>Click to edit master title</a:t>
            </a:r>
            <a:br>
              <a:rPr lang="en-US"/>
            </a:br>
            <a:r>
              <a:rPr lang="en-US"/>
              <a:t>Line 2</a:t>
            </a:r>
          </a:p>
        </p:txBody>
      </p:sp>
      <p:sp>
        <p:nvSpPr>
          <p:cNvPr id="24" name="Text Placeholder 14">
            <a:extLst>
              <a:ext uri="{FF2B5EF4-FFF2-40B4-BE49-F238E27FC236}">
                <a16:creationId xmlns:a16="http://schemas.microsoft.com/office/drawing/2014/main" id="{5565DB05-FDC0-49D7-B379-AC8277A4BCF0}"/>
              </a:ext>
            </a:extLst>
          </p:cNvPr>
          <p:cNvSpPr>
            <a:spLocks noGrp="1"/>
          </p:cNvSpPr>
          <p:nvPr>
            <p:ph type="body" sz="quarter" idx="13" hasCustomPrompt="1"/>
          </p:nvPr>
        </p:nvSpPr>
        <p:spPr>
          <a:xfrm>
            <a:off x="397433" y="3835072"/>
            <a:ext cx="5540463" cy="329832"/>
          </a:xfrm>
          <a:prstGeom prst="rect">
            <a:avLst/>
          </a:prstGeom>
        </p:spPr>
        <p:txBody>
          <a:bodyPr lIns="0" tIns="0" rIns="0" bIns="0"/>
          <a:lstStyle>
            <a:lvl1pPr marL="0" indent="0">
              <a:buNone/>
              <a:defRPr sz="3000" spc="-2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00, 2019</a:t>
            </a:r>
          </a:p>
        </p:txBody>
      </p:sp>
      <p:sp>
        <p:nvSpPr>
          <p:cNvPr id="29" name="Date Placeholder 28">
            <a:extLst>
              <a:ext uri="{FF2B5EF4-FFF2-40B4-BE49-F238E27FC236}">
                <a16:creationId xmlns:a16="http://schemas.microsoft.com/office/drawing/2014/main" id="{D31F7580-46E7-445A-8E6D-B65A5A7DAADB}"/>
              </a:ext>
            </a:extLst>
          </p:cNvPr>
          <p:cNvSpPr>
            <a:spLocks noGrp="1"/>
          </p:cNvSpPr>
          <p:nvPr>
            <p:ph type="dt" sz="half" idx="14"/>
          </p:nvPr>
        </p:nvSpPr>
        <p:spPr/>
        <p:txBody>
          <a:bodyPr/>
          <a:lstStyle>
            <a:lvl1pPr>
              <a:defRPr>
                <a:solidFill>
                  <a:schemeClr val="bg1"/>
                </a:solidFill>
              </a:defRPr>
            </a:lvl1pPr>
          </a:lstStyle>
          <a:p>
            <a:r>
              <a:rPr lang="en-US"/>
              <a:t>TRCcompanies.com</a:t>
            </a:r>
          </a:p>
        </p:txBody>
      </p:sp>
      <p:sp>
        <p:nvSpPr>
          <p:cNvPr id="30" name="Slide Number Placeholder 29">
            <a:extLst>
              <a:ext uri="{FF2B5EF4-FFF2-40B4-BE49-F238E27FC236}">
                <a16:creationId xmlns:a16="http://schemas.microsoft.com/office/drawing/2014/main" id="{05561CBC-878C-4221-8D99-0998F0A0EA48}"/>
              </a:ext>
            </a:extLst>
          </p:cNvPr>
          <p:cNvSpPr>
            <a:spLocks noGrp="1"/>
          </p:cNvSpPr>
          <p:nvPr>
            <p:ph type="sldNum" sz="quarter" idx="15"/>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1" name="Rectangle 10">
            <a:extLst>
              <a:ext uri="{FF2B5EF4-FFF2-40B4-BE49-F238E27FC236}">
                <a16:creationId xmlns:a16="http://schemas.microsoft.com/office/drawing/2014/main" id="{225BAB13-B56A-491E-A941-C46E95C7C2FD}"/>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16" name="Picture 15">
            <a:extLst>
              <a:ext uri="{FF2B5EF4-FFF2-40B4-BE49-F238E27FC236}">
                <a16:creationId xmlns:a16="http://schemas.microsoft.com/office/drawing/2014/main" id="{915A61F1-6B4D-4644-BA0E-14534D326A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pic>
        <p:nvPicPr>
          <p:cNvPr id="14" name="Graphic 13">
            <a:extLst>
              <a:ext uri="{FF2B5EF4-FFF2-40B4-BE49-F238E27FC236}">
                <a16:creationId xmlns:a16="http://schemas.microsoft.com/office/drawing/2014/main" id="{40085276-7CE3-44D1-B7DC-8DE6E201A4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35632" y="4013558"/>
            <a:ext cx="3848100" cy="1533525"/>
          </a:xfrm>
          <a:prstGeom prst="rect">
            <a:avLst/>
          </a:prstGeom>
        </p:spPr>
      </p:pic>
    </p:spTree>
    <p:extLst>
      <p:ext uri="{BB962C8B-B14F-4D97-AF65-F5344CB8AC3E}">
        <p14:creationId xmlns:p14="http://schemas.microsoft.com/office/powerpoint/2010/main" val="788080943"/>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37E7C4-F06E-4B83-97EE-47301E744E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997" cy="6857998"/>
          </a:xfrm>
          <a:prstGeom prst="rect">
            <a:avLst/>
          </a:prstGeom>
        </p:spPr>
      </p:pic>
      <p:sp>
        <p:nvSpPr>
          <p:cNvPr id="22" name="Subtitle 2">
            <a:extLst>
              <a:ext uri="{FF2B5EF4-FFF2-40B4-BE49-F238E27FC236}">
                <a16:creationId xmlns:a16="http://schemas.microsoft.com/office/drawing/2014/main" id="{6F5B91B7-656E-4477-AC37-F0FA379EC9B6}"/>
              </a:ext>
            </a:extLst>
          </p:cNvPr>
          <p:cNvSpPr>
            <a:spLocks noGrp="1"/>
          </p:cNvSpPr>
          <p:nvPr>
            <p:ph type="subTitle" idx="1"/>
          </p:nvPr>
        </p:nvSpPr>
        <p:spPr>
          <a:xfrm>
            <a:off x="392060" y="3143251"/>
            <a:ext cx="11091672" cy="37719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sz="3000" b="0" i="0" spc="-20" baseline="0">
                <a:solidFill>
                  <a:schemeClr val="bg1"/>
                </a:solidFill>
                <a:latin typeface="Arial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6">
            <a:extLst>
              <a:ext uri="{FF2B5EF4-FFF2-40B4-BE49-F238E27FC236}">
                <a16:creationId xmlns:a16="http://schemas.microsoft.com/office/drawing/2014/main" id="{5667129E-8589-4C9B-8C5D-D370F9E33101}"/>
              </a:ext>
            </a:extLst>
          </p:cNvPr>
          <p:cNvSpPr>
            <a:spLocks noGrp="1"/>
          </p:cNvSpPr>
          <p:nvPr>
            <p:ph type="title" hasCustomPrompt="1"/>
          </p:nvPr>
        </p:nvSpPr>
        <p:spPr>
          <a:xfrm>
            <a:off x="392060" y="1371600"/>
            <a:ext cx="11091672" cy="1512408"/>
          </a:xfrm>
          <a:prstGeom prst="rect">
            <a:avLst/>
          </a:prstGeom>
        </p:spPr>
        <p:txBody>
          <a:bodyPr lIns="0" tIns="0" rIns="0" bIns="0"/>
          <a:lstStyle>
            <a:lvl1pPr>
              <a:defRPr sz="5400" b="1" spc="-50" baseline="0">
                <a:solidFill>
                  <a:schemeClr val="bg1"/>
                </a:solidFill>
                <a:latin typeface="Arial" panose="020B0604020202020204" pitchFamily="34" charset="0"/>
                <a:cs typeface="Arial" panose="020B0604020202020204" pitchFamily="34" charset="0"/>
              </a:defRPr>
            </a:lvl1pPr>
          </a:lstStyle>
          <a:p>
            <a:r>
              <a:rPr lang="en-US"/>
              <a:t>Click to edit master title</a:t>
            </a:r>
            <a:br>
              <a:rPr lang="en-US"/>
            </a:br>
            <a:r>
              <a:rPr lang="en-US"/>
              <a:t>Line 2</a:t>
            </a:r>
          </a:p>
        </p:txBody>
      </p:sp>
      <p:sp>
        <p:nvSpPr>
          <p:cNvPr id="24" name="Text Placeholder 14">
            <a:extLst>
              <a:ext uri="{FF2B5EF4-FFF2-40B4-BE49-F238E27FC236}">
                <a16:creationId xmlns:a16="http://schemas.microsoft.com/office/drawing/2014/main" id="{5565DB05-FDC0-49D7-B379-AC8277A4BCF0}"/>
              </a:ext>
            </a:extLst>
          </p:cNvPr>
          <p:cNvSpPr>
            <a:spLocks noGrp="1"/>
          </p:cNvSpPr>
          <p:nvPr>
            <p:ph type="body" sz="quarter" idx="13" hasCustomPrompt="1"/>
          </p:nvPr>
        </p:nvSpPr>
        <p:spPr>
          <a:xfrm>
            <a:off x="397433" y="3835072"/>
            <a:ext cx="5540463" cy="329832"/>
          </a:xfrm>
          <a:prstGeom prst="rect">
            <a:avLst/>
          </a:prstGeom>
        </p:spPr>
        <p:txBody>
          <a:bodyPr lIns="0" tIns="0" rIns="0" bIns="0"/>
          <a:lstStyle>
            <a:lvl1pPr marL="0" indent="0">
              <a:buNone/>
              <a:defRPr sz="3000" spc="-2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00, 2019</a:t>
            </a:r>
          </a:p>
        </p:txBody>
      </p:sp>
      <p:sp>
        <p:nvSpPr>
          <p:cNvPr id="29" name="Date Placeholder 28">
            <a:extLst>
              <a:ext uri="{FF2B5EF4-FFF2-40B4-BE49-F238E27FC236}">
                <a16:creationId xmlns:a16="http://schemas.microsoft.com/office/drawing/2014/main" id="{D31F7580-46E7-445A-8E6D-B65A5A7DAADB}"/>
              </a:ext>
            </a:extLst>
          </p:cNvPr>
          <p:cNvSpPr>
            <a:spLocks noGrp="1"/>
          </p:cNvSpPr>
          <p:nvPr>
            <p:ph type="dt" sz="half" idx="14"/>
          </p:nvPr>
        </p:nvSpPr>
        <p:spPr/>
        <p:txBody>
          <a:bodyPr/>
          <a:lstStyle>
            <a:lvl1pPr>
              <a:defRPr>
                <a:solidFill>
                  <a:schemeClr val="bg1"/>
                </a:solidFill>
              </a:defRPr>
            </a:lvl1pPr>
          </a:lstStyle>
          <a:p>
            <a:r>
              <a:rPr lang="en-US"/>
              <a:t>TRCcompanies.com</a:t>
            </a:r>
          </a:p>
        </p:txBody>
      </p:sp>
      <p:sp>
        <p:nvSpPr>
          <p:cNvPr id="30" name="Slide Number Placeholder 29">
            <a:extLst>
              <a:ext uri="{FF2B5EF4-FFF2-40B4-BE49-F238E27FC236}">
                <a16:creationId xmlns:a16="http://schemas.microsoft.com/office/drawing/2014/main" id="{05561CBC-878C-4221-8D99-0998F0A0EA48}"/>
              </a:ext>
            </a:extLst>
          </p:cNvPr>
          <p:cNvSpPr>
            <a:spLocks noGrp="1"/>
          </p:cNvSpPr>
          <p:nvPr>
            <p:ph type="sldNum" sz="quarter" idx="15"/>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1" name="Rectangle 10">
            <a:extLst>
              <a:ext uri="{FF2B5EF4-FFF2-40B4-BE49-F238E27FC236}">
                <a16:creationId xmlns:a16="http://schemas.microsoft.com/office/drawing/2014/main" id="{225BAB13-B56A-491E-A941-C46E95C7C2FD}"/>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16" name="Picture 15">
            <a:extLst>
              <a:ext uri="{FF2B5EF4-FFF2-40B4-BE49-F238E27FC236}">
                <a16:creationId xmlns:a16="http://schemas.microsoft.com/office/drawing/2014/main" id="{915A61F1-6B4D-4644-BA0E-14534D326A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pic>
        <p:nvPicPr>
          <p:cNvPr id="14" name="Graphic 13">
            <a:extLst>
              <a:ext uri="{FF2B5EF4-FFF2-40B4-BE49-F238E27FC236}">
                <a16:creationId xmlns:a16="http://schemas.microsoft.com/office/drawing/2014/main" id="{65B6D12A-A63E-495B-9DD3-D5B6D75333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35632" y="4013558"/>
            <a:ext cx="3848100" cy="1533525"/>
          </a:xfrm>
          <a:prstGeom prst="rect">
            <a:avLst/>
          </a:prstGeom>
        </p:spPr>
      </p:pic>
    </p:spTree>
    <p:extLst>
      <p:ext uri="{BB962C8B-B14F-4D97-AF65-F5344CB8AC3E}">
        <p14:creationId xmlns:p14="http://schemas.microsoft.com/office/powerpoint/2010/main" val="143961583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37E7C4-F06E-4B83-97EE-47301E744E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2" name="Subtitle 2">
            <a:extLst>
              <a:ext uri="{FF2B5EF4-FFF2-40B4-BE49-F238E27FC236}">
                <a16:creationId xmlns:a16="http://schemas.microsoft.com/office/drawing/2014/main" id="{6F5B91B7-656E-4477-AC37-F0FA379EC9B6}"/>
              </a:ext>
            </a:extLst>
          </p:cNvPr>
          <p:cNvSpPr>
            <a:spLocks noGrp="1"/>
          </p:cNvSpPr>
          <p:nvPr>
            <p:ph type="subTitle" idx="1"/>
          </p:nvPr>
        </p:nvSpPr>
        <p:spPr>
          <a:xfrm>
            <a:off x="392060" y="3143251"/>
            <a:ext cx="11091672" cy="37719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sz="3000" b="0" i="0" spc="-20" baseline="0">
                <a:solidFill>
                  <a:schemeClr val="bg1"/>
                </a:solidFill>
                <a:latin typeface="Arial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6">
            <a:extLst>
              <a:ext uri="{FF2B5EF4-FFF2-40B4-BE49-F238E27FC236}">
                <a16:creationId xmlns:a16="http://schemas.microsoft.com/office/drawing/2014/main" id="{5667129E-8589-4C9B-8C5D-D370F9E33101}"/>
              </a:ext>
            </a:extLst>
          </p:cNvPr>
          <p:cNvSpPr>
            <a:spLocks noGrp="1"/>
          </p:cNvSpPr>
          <p:nvPr>
            <p:ph type="title" hasCustomPrompt="1"/>
          </p:nvPr>
        </p:nvSpPr>
        <p:spPr>
          <a:xfrm>
            <a:off x="392060" y="1371600"/>
            <a:ext cx="11091672" cy="1512408"/>
          </a:xfrm>
          <a:prstGeom prst="rect">
            <a:avLst/>
          </a:prstGeom>
        </p:spPr>
        <p:txBody>
          <a:bodyPr lIns="0" tIns="0" rIns="0" bIns="0"/>
          <a:lstStyle>
            <a:lvl1pPr>
              <a:defRPr sz="5400" b="1" spc="-50" baseline="0">
                <a:solidFill>
                  <a:schemeClr val="bg1"/>
                </a:solidFill>
                <a:latin typeface="Arial" panose="020B0604020202020204" pitchFamily="34" charset="0"/>
                <a:cs typeface="Arial" panose="020B0604020202020204" pitchFamily="34" charset="0"/>
              </a:defRPr>
            </a:lvl1pPr>
          </a:lstStyle>
          <a:p>
            <a:r>
              <a:rPr lang="en-US"/>
              <a:t>Click to edit master title</a:t>
            </a:r>
            <a:br>
              <a:rPr lang="en-US"/>
            </a:br>
            <a:r>
              <a:rPr lang="en-US"/>
              <a:t>Line 2</a:t>
            </a:r>
          </a:p>
        </p:txBody>
      </p:sp>
      <p:sp>
        <p:nvSpPr>
          <p:cNvPr id="24" name="Text Placeholder 14">
            <a:extLst>
              <a:ext uri="{FF2B5EF4-FFF2-40B4-BE49-F238E27FC236}">
                <a16:creationId xmlns:a16="http://schemas.microsoft.com/office/drawing/2014/main" id="{5565DB05-FDC0-49D7-B379-AC8277A4BCF0}"/>
              </a:ext>
            </a:extLst>
          </p:cNvPr>
          <p:cNvSpPr>
            <a:spLocks noGrp="1"/>
          </p:cNvSpPr>
          <p:nvPr>
            <p:ph type="body" sz="quarter" idx="13" hasCustomPrompt="1"/>
          </p:nvPr>
        </p:nvSpPr>
        <p:spPr>
          <a:xfrm>
            <a:off x="397433" y="3835072"/>
            <a:ext cx="5540463" cy="329832"/>
          </a:xfrm>
          <a:prstGeom prst="rect">
            <a:avLst/>
          </a:prstGeom>
        </p:spPr>
        <p:txBody>
          <a:bodyPr lIns="0" tIns="0" rIns="0" bIns="0"/>
          <a:lstStyle>
            <a:lvl1pPr marL="0" indent="0">
              <a:buNone/>
              <a:defRPr sz="3000" spc="-2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00, 2019</a:t>
            </a:r>
          </a:p>
        </p:txBody>
      </p:sp>
      <p:sp>
        <p:nvSpPr>
          <p:cNvPr id="29" name="Date Placeholder 28">
            <a:extLst>
              <a:ext uri="{FF2B5EF4-FFF2-40B4-BE49-F238E27FC236}">
                <a16:creationId xmlns:a16="http://schemas.microsoft.com/office/drawing/2014/main" id="{D31F7580-46E7-445A-8E6D-B65A5A7DAADB}"/>
              </a:ext>
            </a:extLst>
          </p:cNvPr>
          <p:cNvSpPr>
            <a:spLocks noGrp="1"/>
          </p:cNvSpPr>
          <p:nvPr>
            <p:ph type="dt" sz="half" idx="14"/>
          </p:nvPr>
        </p:nvSpPr>
        <p:spPr/>
        <p:txBody>
          <a:bodyPr/>
          <a:lstStyle>
            <a:lvl1pPr>
              <a:defRPr>
                <a:solidFill>
                  <a:schemeClr val="bg1"/>
                </a:solidFill>
              </a:defRPr>
            </a:lvl1pPr>
          </a:lstStyle>
          <a:p>
            <a:r>
              <a:rPr lang="en-US"/>
              <a:t>TRCcompanies.com</a:t>
            </a:r>
          </a:p>
        </p:txBody>
      </p:sp>
      <p:sp>
        <p:nvSpPr>
          <p:cNvPr id="30" name="Slide Number Placeholder 29">
            <a:extLst>
              <a:ext uri="{FF2B5EF4-FFF2-40B4-BE49-F238E27FC236}">
                <a16:creationId xmlns:a16="http://schemas.microsoft.com/office/drawing/2014/main" id="{05561CBC-878C-4221-8D99-0998F0A0EA48}"/>
              </a:ext>
            </a:extLst>
          </p:cNvPr>
          <p:cNvSpPr>
            <a:spLocks noGrp="1"/>
          </p:cNvSpPr>
          <p:nvPr>
            <p:ph type="sldNum" sz="quarter" idx="15"/>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1" name="Rectangle 10">
            <a:extLst>
              <a:ext uri="{FF2B5EF4-FFF2-40B4-BE49-F238E27FC236}">
                <a16:creationId xmlns:a16="http://schemas.microsoft.com/office/drawing/2014/main" id="{225BAB13-B56A-491E-A941-C46E95C7C2FD}"/>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16" name="Picture 15">
            <a:extLst>
              <a:ext uri="{FF2B5EF4-FFF2-40B4-BE49-F238E27FC236}">
                <a16:creationId xmlns:a16="http://schemas.microsoft.com/office/drawing/2014/main" id="{915A61F1-6B4D-4644-BA0E-14534D326A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pic>
        <p:nvPicPr>
          <p:cNvPr id="14" name="Graphic 13">
            <a:extLst>
              <a:ext uri="{FF2B5EF4-FFF2-40B4-BE49-F238E27FC236}">
                <a16:creationId xmlns:a16="http://schemas.microsoft.com/office/drawing/2014/main" id="{A215CD03-AAA3-4C6D-B4A6-04163C10BE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35632" y="4013558"/>
            <a:ext cx="3848100" cy="1533525"/>
          </a:xfrm>
          <a:prstGeom prst="rect">
            <a:avLst/>
          </a:prstGeom>
        </p:spPr>
      </p:pic>
    </p:spTree>
    <p:extLst>
      <p:ext uri="{BB962C8B-B14F-4D97-AF65-F5344CB8AC3E}">
        <p14:creationId xmlns:p14="http://schemas.microsoft.com/office/powerpoint/2010/main" val="2714121290"/>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37E7C4-F06E-4B83-97EE-47301E744E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12" name="Rectangle 11">
            <a:extLst>
              <a:ext uri="{FF2B5EF4-FFF2-40B4-BE49-F238E27FC236}">
                <a16:creationId xmlns:a16="http://schemas.microsoft.com/office/drawing/2014/main" id="{54E45143-78DC-437B-BA0E-6185276C9175}"/>
              </a:ext>
            </a:extLst>
          </p:cNvPr>
          <p:cNvSpPr/>
          <p:nvPr userDrawn="1"/>
        </p:nvSpPr>
        <p:spPr>
          <a:xfrm>
            <a:off x="0" y="0"/>
            <a:ext cx="12192000" cy="6857998"/>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2">
            <a:extLst>
              <a:ext uri="{FF2B5EF4-FFF2-40B4-BE49-F238E27FC236}">
                <a16:creationId xmlns:a16="http://schemas.microsoft.com/office/drawing/2014/main" id="{6F5B91B7-656E-4477-AC37-F0FA379EC9B6}"/>
              </a:ext>
            </a:extLst>
          </p:cNvPr>
          <p:cNvSpPr>
            <a:spLocks noGrp="1"/>
          </p:cNvSpPr>
          <p:nvPr>
            <p:ph type="subTitle" idx="1"/>
          </p:nvPr>
        </p:nvSpPr>
        <p:spPr>
          <a:xfrm>
            <a:off x="392060" y="3143251"/>
            <a:ext cx="11091672" cy="37719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sz="3000" b="0" i="0" spc="-20" baseline="0">
                <a:solidFill>
                  <a:schemeClr val="bg1"/>
                </a:solidFill>
                <a:latin typeface="Arial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6">
            <a:extLst>
              <a:ext uri="{FF2B5EF4-FFF2-40B4-BE49-F238E27FC236}">
                <a16:creationId xmlns:a16="http://schemas.microsoft.com/office/drawing/2014/main" id="{5667129E-8589-4C9B-8C5D-D370F9E33101}"/>
              </a:ext>
            </a:extLst>
          </p:cNvPr>
          <p:cNvSpPr>
            <a:spLocks noGrp="1"/>
          </p:cNvSpPr>
          <p:nvPr>
            <p:ph type="title" hasCustomPrompt="1"/>
          </p:nvPr>
        </p:nvSpPr>
        <p:spPr>
          <a:xfrm>
            <a:off x="392060" y="1371600"/>
            <a:ext cx="11091672" cy="1512408"/>
          </a:xfrm>
          <a:prstGeom prst="rect">
            <a:avLst/>
          </a:prstGeom>
        </p:spPr>
        <p:txBody>
          <a:bodyPr lIns="0" tIns="0" rIns="0" bIns="0"/>
          <a:lstStyle>
            <a:lvl1pPr>
              <a:defRPr sz="5400" b="1" spc="-50" baseline="0">
                <a:solidFill>
                  <a:schemeClr val="bg1"/>
                </a:solidFill>
                <a:latin typeface="Arial" panose="020B0604020202020204" pitchFamily="34" charset="0"/>
                <a:cs typeface="Arial" panose="020B0604020202020204" pitchFamily="34" charset="0"/>
              </a:defRPr>
            </a:lvl1pPr>
          </a:lstStyle>
          <a:p>
            <a:r>
              <a:rPr lang="en-US"/>
              <a:t>Click to edit master title</a:t>
            </a:r>
            <a:br>
              <a:rPr lang="en-US"/>
            </a:br>
            <a:r>
              <a:rPr lang="en-US"/>
              <a:t>Line 2</a:t>
            </a:r>
          </a:p>
        </p:txBody>
      </p:sp>
      <p:sp>
        <p:nvSpPr>
          <p:cNvPr id="24" name="Text Placeholder 14">
            <a:extLst>
              <a:ext uri="{FF2B5EF4-FFF2-40B4-BE49-F238E27FC236}">
                <a16:creationId xmlns:a16="http://schemas.microsoft.com/office/drawing/2014/main" id="{5565DB05-FDC0-49D7-B379-AC8277A4BCF0}"/>
              </a:ext>
            </a:extLst>
          </p:cNvPr>
          <p:cNvSpPr>
            <a:spLocks noGrp="1"/>
          </p:cNvSpPr>
          <p:nvPr>
            <p:ph type="body" sz="quarter" idx="13" hasCustomPrompt="1"/>
          </p:nvPr>
        </p:nvSpPr>
        <p:spPr>
          <a:xfrm>
            <a:off x="397433" y="3835072"/>
            <a:ext cx="5540463" cy="329832"/>
          </a:xfrm>
          <a:prstGeom prst="rect">
            <a:avLst/>
          </a:prstGeom>
        </p:spPr>
        <p:txBody>
          <a:bodyPr lIns="0" tIns="0" rIns="0" bIns="0"/>
          <a:lstStyle>
            <a:lvl1pPr marL="0" indent="0">
              <a:buNone/>
              <a:defRPr sz="3000" spc="-2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00, 2019</a:t>
            </a:r>
          </a:p>
        </p:txBody>
      </p:sp>
      <p:sp>
        <p:nvSpPr>
          <p:cNvPr id="29" name="Date Placeholder 28">
            <a:extLst>
              <a:ext uri="{FF2B5EF4-FFF2-40B4-BE49-F238E27FC236}">
                <a16:creationId xmlns:a16="http://schemas.microsoft.com/office/drawing/2014/main" id="{D31F7580-46E7-445A-8E6D-B65A5A7DAADB}"/>
              </a:ext>
            </a:extLst>
          </p:cNvPr>
          <p:cNvSpPr>
            <a:spLocks noGrp="1"/>
          </p:cNvSpPr>
          <p:nvPr>
            <p:ph type="dt" sz="half" idx="14"/>
          </p:nvPr>
        </p:nvSpPr>
        <p:spPr/>
        <p:txBody>
          <a:bodyPr/>
          <a:lstStyle>
            <a:lvl1pPr>
              <a:defRPr>
                <a:solidFill>
                  <a:schemeClr val="bg1"/>
                </a:solidFill>
              </a:defRPr>
            </a:lvl1pPr>
          </a:lstStyle>
          <a:p>
            <a:r>
              <a:rPr lang="en-US"/>
              <a:t>TRCcompanies.com</a:t>
            </a:r>
          </a:p>
        </p:txBody>
      </p:sp>
      <p:sp>
        <p:nvSpPr>
          <p:cNvPr id="30" name="Slide Number Placeholder 29">
            <a:extLst>
              <a:ext uri="{FF2B5EF4-FFF2-40B4-BE49-F238E27FC236}">
                <a16:creationId xmlns:a16="http://schemas.microsoft.com/office/drawing/2014/main" id="{05561CBC-878C-4221-8D99-0998F0A0EA48}"/>
              </a:ext>
            </a:extLst>
          </p:cNvPr>
          <p:cNvSpPr>
            <a:spLocks noGrp="1"/>
          </p:cNvSpPr>
          <p:nvPr>
            <p:ph type="sldNum" sz="quarter" idx="15"/>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1" name="Rectangle 10">
            <a:extLst>
              <a:ext uri="{FF2B5EF4-FFF2-40B4-BE49-F238E27FC236}">
                <a16:creationId xmlns:a16="http://schemas.microsoft.com/office/drawing/2014/main" id="{225BAB13-B56A-491E-A941-C46E95C7C2FD}"/>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16" name="Picture 15">
            <a:extLst>
              <a:ext uri="{FF2B5EF4-FFF2-40B4-BE49-F238E27FC236}">
                <a16:creationId xmlns:a16="http://schemas.microsoft.com/office/drawing/2014/main" id="{915A61F1-6B4D-4644-BA0E-14534D326A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pic>
        <p:nvPicPr>
          <p:cNvPr id="15" name="Graphic 14">
            <a:extLst>
              <a:ext uri="{FF2B5EF4-FFF2-40B4-BE49-F238E27FC236}">
                <a16:creationId xmlns:a16="http://schemas.microsoft.com/office/drawing/2014/main" id="{D997D76A-F900-428F-8803-09CA2B8FFD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35632" y="4013558"/>
            <a:ext cx="3848100" cy="1533525"/>
          </a:xfrm>
          <a:prstGeom prst="rect">
            <a:avLst/>
          </a:prstGeom>
        </p:spPr>
      </p:pic>
    </p:spTree>
    <p:extLst>
      <p:ext uri="{BB962C8B-B14F-4D97-AF65-F5344CB8AC3E}">
        <p14:creationId xmlns:p14="http://schemas.microsoft.com/office/powerpoint/2010/main" val="1458045091"/>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51541071-DF49-43A8-8C03-DBEE97CD9A3D}"/>
              </a:ext>
            </a:extLst>
          </p:cNvPr>
          <p:cNvSpPr>
            <a:spLocks noGrp="1"/>
          </p:cNvSpPr>
          <p:nvPr>
            <p:ph type="sldNum" sz="quarter" idx="12"/>
          </p:nvPr>
        </p:nvSpPr>
        <p:spPr>
          <a:xfrm>
            <a:off x="9468057" y="6336686"/>
            <a:ext cx="2468301" cy="365125"/>
          </a:xfrm>
        </p:spPr>
        <p:txBody>
          <a:bodyPr/>
          <a:lstStyle/>
          <a:p>
            <a:fld id="{007B235C-EC8B-442B-8E6D-8C172C220641}" type="slidenum">
              <a:rPr lang="en-US" smtClean="0"/>
              <a:t>‹#›</a:t>
            </a:fld>
            <a:endParaRPr lang="en-US"/>
          </a:p>
        </p:txBody>
      </p:sp>
      <p:sp>
        <p:nvSpPr>
          <p:cNvPr id="5" name="Text Placeholder 22">
            <a:extLst>
              <a:ext uri="{FF2B5EF4-FFF2-40B4-BE49-F238E27FC236}">
                <a16:creationId xmlns:a16="http://schemas.microsoft.com/office/drawing/2014/main" id="{A8C7548A-6C8E-4B10-AD86-49338AD0DB9B}"/>
              </a:ext>
            </a:extLst>
          </p:cNvPr>
          <p:cNvSpPr>
            <a:spLocks noGrp="1"/>
          </p:cNvSpPr>
          <p:nvPr>
            <p:ph type="body" sz="quarter" idx="13" hasCustomPrompt="1"/>
          </p:nvPr>
        </p:nvSpPr>
        <p:spPr>
          <a:xfrm>
            <a:off x="742529" y="695632"/>
            <a:ext cx="8382422" cy="455962"/>
          </a:xfrm>
          <a:prstGeom prst="rect">
            <a:avLst/>
          </a:prstGeom>
        </p:spPr>
        <p:txBody>
          <a:bodyPr anchor="b">
            <a:normAutofit/>
          </a:bodyPr>
          <a:lstStyle>
            <a:lvl1pPr marL="0" indent="0">
              <a:buFontTx/>
              <a:buNone/>
              <a:defRPr sz="2400" b="1">
                <a:solidFill>
                  <a:schemeClr val="tx2"/>
                </a:solidFill>
              </a:defRPr>
            </a:lvl1pPr>
          </a:lstStyle>
          <a:p>
            <a:pPr lvl="0"/>
            <a:r>
              <a:rPr lang="en-US"/>
              <a:t>Headline</a:t>
            </a:r>
          </a:p>
        </p:txBody>
      </p:sp>
      <p:sp>
        <p:nvSpPr>
          <p:cNvPr id="6" name="Text Placeholder 6">
            <a:extLst>
              <a:ext uri="{FF2B5EF4-FFF2-40B4-BE49-F238E27FC236}">
                <a16:creationId xmlns:a16="http://schemas.microsoft.com/office/drawing/2014/main" id="{FA3F2E80-E5C2-444E-ACD6-DB0BA53ECA2A}"/>
              </a:ext>
            </a:extLst>
          </p:cNvPr>
          <p:cNvSpPr>
            <a:spLocks noGrp="1"/>
          </p:cNvSpPr>
          <p:nvPr>
            <p:ph type="body" sz="quarter" idx="17"/>
          </p:nvPr>
        </p:nvSpPr>
        <p:spPr>
          <a:xfrm>
            <a:off x="742949" y="1797049"/>
            <a:ext cx="11113772" cy="4277652"/>
          </a:xfrm>
          <a:prstGeom prst="rect">
            <a:avLst/>
          </a:prstGeo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2">
            <a:extLst>
              <a:ext uri="{FF2B5EF4-FFF2-40B4-BE49-F238E27FC236}">
                <a16:creationId xmlns:a16="http://schemas.microsoft.com/office/drawing/2014/main" id="{FAD3FE14-D829-4024-9F55-531284239182}"/>
              </a:ext>
            </a:extLst>
          </p:cNvPr>
          <p:cNvSpPr>
            <a:spLocks noGrp="1"/>
          </p:cNvSpPr>
          <p:nvPr>
            <p:ph type="body" sz="quarter" idx="19" hasCustomPrompt="1"/>
          </p:nvPr>
        </p:nvSpPr>
        <p:spPr>
          <a:xfrm>
            <a:off x="742529" y="1184897"/>
            <a:ext cx="8382422" cy="455962"/>
          </a:xfrm>
          <a:prstGeom prst="rect">
            <a:avLst/>
          </a:prstGeom>
        </p:spPr>
        <p:txBody>
          <a:bodyPr anchor="ctr">
            <a:normAutofit/>
          </a:bodyPr>
          <a:lstStyle>
            <a:lvl1pPr marL="0" indent="0">
              <a:buFontTx/>
              <a:buNone/>
              <a:defRPr sz="1400" b="1">
                <a:solidFill>
                  <a:schemeClr val="bg1">
                    <a:lumMod val="65000"/>
                  </a:schemeClr>
                </a:solidFill>
              </a:defRPr>
            </a:lvl1pPr>
          </a:lstStyle>
          <a:p>
            <a:pPr lvl="0"/>
            <a:r>
              <a:rPr lang="en-US"/>
              <a:t>Subheading</a:t>
            </a:r>
          </a:p>
        </p:txBody>
      </p:sp>
    </p:spTree>
    <p:extLst>
      <p:ext uri="{BB962C8B-B14F-4D97-AF65-F5344CB8AC3E}">
        <p14:creationId xmlns:p14="http://schemas.microsoft.com/office/powerpoint/2010/main" val="110319935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8918AC-57BC-47AD-A0BD-A47A5BAC2F44}"/>
              </a:ext>
            </a:extLst>
          </p:cNvPr>
          <p:cNvSpPr/>
          <p:nvPr userDrawn="1"/>
        </p:nvSpPr>
        <p:spPr>
          <a:xfrm>
            <a:off x="0" y="0"/>
            <a:ext cx="12192000"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a:p>
        </p:txBody>
      </p:sp>
      <p:sp>
        <p:nvSpPr>
          <p:cNvPr id="2" name="Title 1">
            <a:extLst>
              <a:ext uri="{FF2B5EF4-FFF2-40B4-BE49-F238E27FC236}">
                <a16:creationId xmlns:a16="http://schemas.microsoft.com/office/drawing/2014/main" id="{C526CC0A-FD8E-4F48-AF66-6FA58C69826F}"/>
              </a:ext>
            </a:extLst>
          </p:cNvPr>
          <p:cNvSpPr>
            <a:spLocks noGrp="1"/>
          </p:cNvSpPr>
          <p:nvPr>
            <p:ph type="title"/>
          </p:nvPr>
        </p:nvSpPr>
        <p:spPr>
          <a:xfrm>
            <a:off x="831850" y="1709738"/>
            <a:ext cx="10515600" cy="2111375"/>
          </a:xfrm>
          <a:prstGeom prst="rect">
            <a:avLst/>
          </a:prstGeom>
        </p:spPr>
        <p:txBody>
          <a:bodyPr anchor="t"/>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4309123-5922-4D24-BFE7-7149BCD177C5}"/>
              </a:ext>
            </a:extLst>
          </p:cNvPr>
          <p:cNvSpPr>
            <a:spLocks noGrp="1"/>
          </p:cNvSpPr>
          <p:nvPr>
            <p:ph type="body" idx="1"/>
          </p:nvPr>
        </p:nvSpPr>
        <p:spPr>
          <a:xfrm>
            <a:off x="831850" y="3839369"/>
            <a:ext cx="10515600" cy="1500187"/>
          </a:xfrm>
          <a:prstGeom prst="rect">
            <a:avLst/>
          </a:prstGeom>
        </p:spPr>
        <p:txBody>
          <a:bodyPr/>
          <a:lstStyle>
            <a:lvl1pPr marL="0" indent="0">
              <a:buNone/>
              <a:defRPr sz="24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0202E345-62DD-45A4-8560-87AB8DBF4B47}"/>
              </a:ext>
            </a:extLst>
          </p:cNvPr>
          <p:cNvSpPr>
            <a:spLocks noGrp="1"/>
          </p:cNvSpPr>
          <p:nvPr>
            <p:ph type="sldNum" sz="quarter" idx="12"/>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0" name="Rectangle 9">
            <a:extLst>
              <a:ext uri="{FF2B5EF4-FFF2-40B4-BE49-F238E27FC236}">
                <a16:creationId xmlns:a16="http://schemas.microsoft.com/office/drawing/2014/main" id="{E1454745-FDA2-4C9A-B8C0-D89D0FC092DB}"/>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9" name="Picture 8">
            <a:extLst>
              <a:ext uri="{FF2B5EF4-FFF2-40B4-BE49-F238E27FC236}">
                <a16:creationId xmlns:a16="http://schemas.microsoft.com/office/drawing/2014/main" id="{94D4B82E-3343-4D3E-8206-F88C78FCD1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spTree>
    <p:extLst>
      <p:ext uri="{BB962C8B-B14F-4D97-AF65-F5344CB8AC3E}">
        <p14:creationId xmlns:p14="http://schemas.microsoft.com/office/powerpoint/2010/main" val="399444263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Logo">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7C2180-4B93-4F45-9238-CB9A330AB211}"/>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4" name="Text Placeholder 22">
            <a:extLst>
              <a:ext uri="{FF2B5EF4-FFF2-40B4-BE49-F238E27FC236}">
                <a16:creationId xmlns:a16="http://schemas.microsoft.com/office/drawing/2014/main" id="{69CF5A9D-911D-4B19-AEB3-9AAAB5A8E4E6}"/>
              </a:ext>
            </a:extLst>
          </p:cNvPr>
          <p:cNvSpPr>
            <a:spLocks noGrp="1"/>
          </p:cNvSpPr>
          <p:nvPr>
            <p:ph type="body" sz="quarter" idx="13" hasCustomPrompt="1"/>
          </p:nvPr>
        </p:nvSpPr>
        <p:spPr>
          <a:xfrm>
            <a:off x="742529" y="695632"/>
            <a:ext cx="8382422" cy="455962"/>
          </a:xfrm>
          <a:prstGeom prst="rect">
            <a:avLst/>
          </a:prstGeom>
        </p:spPr>
        <p:txBody>
          <a:bodyPr anchor="b">
            <a:normAutofit/>
          </a:bodyPr>
          <a:lstStyle>
            <a:lvl1pPr marL="0" indent="0">
              <a:buFontTx/>
              <a:buNone/>
              <a:defRPr sz="2400" b="1">
                <a:solidFill>
                  <a:schemeClr val="tx2"/>
                </a:solidFill>
              </a:defRPr>
            </a:lvl1pPr>
          </a:lstStyle>
          <a:p>
            <a:pPr lvl="0"/>
            <a:r>
              <a:rPr lang="en-US"/>
              <a:t>Headline</a:t>
            </a:r>
          </a:p>
        </p:txBody>
      </p:sp>
    </p:spTree>
    <p:extLst>
      <p:ext uri="{BB962C8B-B14F-4D97-AF65-F5344CB8AC3E}">
        <p14:creationId xmlns:p14="http://schemas.microsoft.com/office/powerpoint/2010/main" val="414874781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Only Ligh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7C2180-4B93-4F45-9238-CB9A330AB211}"/>
              </a:ext>
            </a:extLst>
          </p:cNvPr>
          <p:cNvSpPr>
            <a:spLocks noGrp="1"/>
          </p:cNvSpPr>
          <p:nvPr>
            <p:ph type="sldNum" sz="quarter" idx="12"/>
          </p:nvPr>
        </p:nvSpPr>
        <p:spPr/>
        <p:txBody>
          <a:bodyPr/>
          <a:lstStyle/>
          <a:p>
            <a:fld id="{007B235C-EC8B-442B-8E6D-8C172C220641}" type="slidenum">
              <a:rPr lang="en-US" smtClean="0"/>
              <a:t>‹#›</a:t>
            </a:fld>
            <a:endParaRPr lang="en-US"/>
          </a:p>
        </p:txBody>
      </p:sp>
    </p:spTree>
    <p:extLst>
      <p:ext uri="{BB962C8B-B14F-4D97-AF65-F5344CB8AC3E}">
        <p14:creationId xmlns:p14="http://schemas.microsoft.com/office/powerpoint/2010/main" val="282888655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Only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8918AC-57BC-47AD-A0BD-A47A5BAC2F44}"/>
              </a:ext>
            </a:extLst>
          </p:cNvPr>
          <p:cNvSpPr/>
          <p:nvPr userDrawn="1"/>
        </p:nvSpPr>
        <p:spPr>
          <a:xfrm>
            <a:off x="0" y="0"/>
            <a:ext cx="12192000"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a:p>
        </p:txBody>
      </p:sp>
      <p:sp>
        <p:nvSpPr>
          <p:cNvPr id="6" name="Slide Number Placeholder 5">
            <a:extLst>
              <a:ext uri="{FF2B5EF4-FFF2-40B4-BE49-F238E27FC236}">
                <a16:creationId xmlns:a16="http://schemas.microsoft.com/office/drawing/2014/main" id="{0202E345-62DD-45A4-8560-87AB8DBF4B47}"/>
              </a:ext>
            </a:extLst>
          </p:cNvPr>
          <p:cNvSpPr>
            <a:spLocks noGrp="1"/>
          </p:cNvSpPr>
          <p:nvPr>
            <p:ph type="sldNum" sz="quarter" idx="12"/>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0" name="Rectangle 9">
            <a:extLst>
              <a:ext uri="{FF2B5EF4-FFF2-40B4-BE49-F238E27FC236}">
                <a16:creationId xmlns:a16="http://schemas.microsoft.com/office/drawing/2014/main" id="{E1454745-FDA2-4C9A-B8C0-D89D0FC092DB}"/>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9" name="Picture 8">
            <a:extLst>
              <a:ext uri="{FF2B5EF4-FFF2-40B4-BE49-F238E27FC236}">
                <a16:creationId xmlns:a16="http://schemas.microsoft.com/office/drawing/2014/main" id="{94D4B82E-3343-4D3E-8206-F88C78FCD1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spTree>
    <p:extLst>
      <p:ext uri="{BB962C8B-B14F-4D97-AF65-F5344CB8AC3E}">
        <p14:creationId xmlns:p14="http://schemas.microsoft.com/office/powerpoint/2010/main" val="67685351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37E7C4-F06E-4B83-97EE-47301E744E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
            <a:ext cx="12192000" cy="6858000"/>
          </a:xfrm>
          <a:prstGeom prst="rect">
            <a:avLst/>
          </a:prstGeom>
        </p:spPr>
      </p:pic>
      <p:sp>
        <p:nvSpPr>
          <p:cNvPr id="22" name="Subtitle 2">
            <a:extLst>
              <a:ext uri="{FF2B5EF4-FFF2-40B4-BE49-F238E27FC236}">
                <a16:creationId xmlns:a16="http://schemas.microsoft.com/office/drawing/2014/main" id="{6F5B91B7-656E-4477-AC37-F0FA379EC9B6}"/>
              </a:ext>
            </a:extLst>
          </p:cNvPr>
          <p:cNvSpPr>
            <a:spLocks noGrp="1"/>
          </p:cNvSpPr>
          <p:nvPr>
            <p:ph type="subTitle" idx="1"/>
          </p:nvPr>
        </p:nvSpPr>
        <p:spPr>
          <a:xfrm>
            <a:off x="392060" y="3143251"/>
            <a:ext cx="11091672" cy="37719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sz="3000" b="0" i="0" spc="-20" baseline="0">
                <a:solidFill>
                  <a:schemeClr val="bg1"/>
                </a:solidFill>
                <a:latin typeface="Arial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6">
            <a:extLst>
              <a:ext uri="{FF2B5EF4-FFF2-40B4-BE49-F238E27FC236}">
                <a16:creationId xmlns:a16="http://schemas.microsoft.com/office/drawing/2014/main" id="{5667129E-8589-4C9B-8C5D-D370F9E33101}"/>
              </a:ext>
            </a:extLst>
          </p:cNvPr>
          <p:cNvSpPr>
            <a:spLocks noGrp="1"/>
          </p:cNvSpPr>
          <p:nvPr>
            <p:ph type="title" hasCustomPrompt="1"/>
          </p:nvPr>
        </p:nvSpPr>
        <p:spPr>
          <a:xfrm>
            <a:off x="392060" y="1371600"/>
            <a:ext cx="11091672" cy="1512408"/>
          </a:xfrm>
          <a:prstGeom prst="rect">
            <a:avLst/>
          </a:prstGeom>
        </p:spPr>
        <p:txBody>
          <a:bodyPr lIns="0" tIns="0" rIns="0" bIns="0"/>
          <a:lstStyle>
            <a:lvl1pPr>
              <a:defRPr sz="5400" b="1" spc="-50" baseline="0">
                <a:solidFill>
                  <a:schemeClr val="bg1"/>
                </a:solidFill>
                <a:latin typeface="Arial" panose="020B0604020202020204" pitchFamily="34" charset="0"/>
                <a:cs typeface="Arial" panose="020B0604020202020204" pitchFamily="34" charset="0"/>
              </a:defRPr>
            </a:lvl1pPr>
          </a:lstStyle>
          <a:p>
            <a:r>
              <a:rPr lang="en-US"/>
              <a:t>Click to edit master title</a:t>
            </a:r>
            <a:br>
              <a:rPr lang="en-US"/>
            </a:br>
            <a:r>
              <a:rPr lang="en-US"/>
              <a:t>Line 2</a:t>
            </a:r>
          </a:p>
        </p:txBody>
      </p:sp>
      <p:sp>
        <p:nvSpPr>
          <p:cNvPr id="24" name="Text Placeholder 14">
            <a:extLst>
              <a:ext uri="{FF2B5EF4-FFF2-40B4-BE49-F238E27FC236}">
                <a16:creationId xmlns:a16="http://schemas.microsoft.com/office/drawing/2014/main" id="{5565DB05-FDC0-49D7-B379-AC8277A4BCF0}"/>
              </a:ext>
            </a:extLst>
          </p:cNvPr>
          <p:cNvSpPr>
            <a:spLocks noGrp="1"/>
          </p:cNvSpPr>
          <p:nvPr>
            <p:ph type="body" sz="quarter" idx="13" hasCustomPrompt="1"/>
          </p:nvPr>
        </p:nvSpPr>
        <p:spPr>
          <a:xfrm>
            <a:off x="397433" y="3835072"/>
            <a:ext cx="5540463" cy="329832"/>
          </a:xfrm>
          <a:prstGeom prst="rect">
            <a:avLst/>
          </a:prstGeom>
        </p:spPr>
        <p:txBody>
          <a:bodyPr lIns="0" tIns="0" rIns="0" bIns="0"/>
          <a:lstStyle>
            <a:lvl1pPr marL="0" indent="0">
              <a:buNone/>
              <a:defRPr sz="3000" spc="-2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00, 2019</a:t>
            </a:r>
          </a:p>
        </p:txBody>
      </p:sp>
      <p:sp>
        <p:nvSpPr>
          <p:cNvPr id="29" name="Date Placeholder 28">
            <a:extLst>
              <a:ext uri="{FF2B5EF4-FFF2-40B4-BE49-F238E27FC236}">
                <a16:creationId xmlns:a16="http://schemas.microsoft.com/office/drawing/2014/main" id="{D31F7580-46E7-445A-8E6D-B65A5A7DAADB}"/>
              </a:ext>
            </a:extLst>
          </p:cNvPr>
          <p:cNvSpPr>
            <a:spLocks noGrp="1"/>
          </p:cNvSpPr>
          <p:nvPr>
            <p:ph type="dt" sz="half" idx="14"/>
          </p:nvPr>
        </p:nvSpPr>
        <p:spPr/>
        <p:txBody>
          <a:bodyPr/>
          <a:lstStyle>
            <a:lvl1pPr>
              <a:defRPr>
                <a:solidFill>
                  <a:schemeClr val="bg1"/>
                </a:solidFill>
              </a:defRPr>
            </a:lvl1pPr>
          </a:lstStyle>
          <a:p>
            <a:r>
              <a:rPr lang="en-US"/>
              <a:t>TRCcompanies.com</a:t>
            </a:r>
          </a:p>
        </p:txBody>
      </p:sp>
      <p:sp>
        <p:nvSpPr>
          <p:cNvPr id="30" name="Slide Number Placeholder 29">
            <a:extLst>
              <a:ext uri="{FF2B5EF4-FFF2-40B4-BE49-F238E27FC236}">
                <a16:creationId xmlns:a16="http://schemas.microsoft.com/office/drawing/2014/main" id="{05561CBC-878C-4221-8D99-0998F0A0EA48}"/>
              </a:ext>
            </a:extLst>
          </p:cNvPr>
          <p:cNvSpPr>
            <a:spLocks noGrp="1"/>
          </p:cNvSpPr>
          <p:nvPr>
            <p:ph type="sldNum" sz="quarter" idx="15"/>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1" name="Rectangle 10">
            <a:extLst>
              <a:ext uri="{FF2B5EF4-FFF2-40B4-BE49-F238E27FC236}">
                <a16:creationId xmlns:a16="http://schemas.microsoft.com/office/drawing/2014/main" id="{225BAB13-B56A-491E-A941-C46E95C7C2FD}"/>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16" name="Picture 15">
            <a:extLst>
              <a:ext uri="{FF2B5EF4-FFF2-40B4-BE49-F238E27FC236}">
                <a16:creationId xmlns:a16="http://schemas.microsoft.com/office/drawing/2014/main" id="{915A61F1-6B4D-4644-BA0E-14534D326A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pic>
        <p:nvPicPr>
          <p:cNvPr id="14" name="Graphic 13">
            <a:extLst>
              <a:ext uri="{FF2B5EF4-FFF2-40B4-BE49-F238E27FC236}">
                <a16:creationId xmlns:a16="http://schemas.microsoft.com/office/drawing/2014/main" id="{E94E8D98-0E84-4524-A522-71C76E0B4D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35632" y="4013558"/>
            <a:ext cx="3848100" cy="1533525"/>
          </a:xfrm>
          <a:prstGeom prst="rect">
            <a:avLst/>
          </a:prstGeom>
        </p:spPr>
      </p:pic>
    </p:spTree>
    <p:extLst>
      <p:ext uri="{BB962C8B-B14F-4D97-AF65-F5344CB8AC3E}">
        <p14:creationId xmlns:p14="http://schemas.microsoft.com/office/powerpoint/2010/main" val="3495795353"/>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8918AC-57BC-47AD-A0BD-A47A5BAC2F44}"/>
              </a:ext>
            </a:extLst>
          </p:cNvPr>
          <p:cNvSpPr/>
          <p:nvPr userDrawn="1"/>
        </p:nvSpPr>
        <p:spPr>
          <a:xfrm>
            <a:off x="0" y="0"/>
            <a:ext cx="12192000"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a:p>
        </p:txBody>
      </p:sp>
      <p:sp>
        <p:nvSpPr>
          <p:cNvPr id="6" name="Slide Number Placeholder 5">
            <a:extLst>
              <a:ext uri="{FF2B5EF4-FFF2-40B4-BE49-F238E27FC236}">
                <a16:creationId xmlns:a16="http://schemas.microsoft.com/office/drawing/2014/main" id="{0202E345-62DD-45A4-8560-87AB8DBF4B47}"/>
              </a:ext>
            </a:extLst>
          </p:cNvPr>
          <p:cNvSpPr>
            <a:spLocks noGrp="1"/>
          </p:cNvSpPr>
          <p:nvPr>
            <p:ph type="sldNum" sz="quarter" idx="12"/>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0" name="Rectangle 9">
            <a:extLst>
              <a:ext uri="{FF2B5EF4-FFF2-40B4-BE49-F238E27FC236}">
                <a16:creationId xmlns:a16="http://schemas.microsoft.com/office/drawing/2014/main" id="{E1454745-FDA2-4C9A-B8C0-D89D0FC092DB}"/>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9" name="Picture 8">
            <a:extLst>
              <a:ext uri="{FF2B5EF4-FFF2-40B4-BE49-F238E27FC236}">
                <a16:creationId xmlns:a16="http://schemas.microsoft.com/office/drawing/2014/main" id="{94D4B82E-3343-4D3E-8206-F88C78FCD1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sp>
        <p:nvSpPr>
          <p:cNvPr id="7" name="Text Placeholder 22">
            <a:extLst>
              <a:ext uri="{FF2B5EF4-FFF2-40B4-BE49-F238E27FC236}">
                <a16:creationId xmlns:a16="http://schemas.microsoft.com/office/drawing/2014/main" id="{9571C9CC-B3B1-4922-8887-4F61E8E71813}"/>
              </a:ext>
            </a:extLst>
          </p:cNvPr>
          <p:cNvSpPr>
            <a:spLocks noGrp="1"/>
          </p:cNvSpPr>
          <p:nvPr>
            <p:ph type="body" sz="quarter" idx="13" hasCustomPrompt="1"/>
          </p:nvPr>
        </p:nvSpPr>
        <p:spPr>
          <a:xfrm>
            <a:off x="742529" y="695632"/>
            <a:ext cx="8382422" cy="455962"/>
          </a:xfrm>
          <a:prstGeom prst="rect">
            <a:avLst/>
          </a:prstGeom>
        </p:spPr>
        <p:txBody>
          <a:bodyPr anchor="b">
            <a:normAutofit/>
          </a:bodyPr>
          <a:lstStyle>
            <a:lvl1pPr marL="0" indent="0">
              <a:buFontTx/>
              <a:buNone/>
              <a:defRPr sz="2400" b="1">
                <a:solidFill>
                  <a:schemeClr val="bg1"/>
                </a:solidFill>
              </a:defRPr>
            </a:lvl1pPr>
          </a:lstStyle>
          <a:p>
            <a:pPr lvl="0"/>
            <a:r>
              <a:rPr lang="en-US"/>
              <a:t>Headline</a:t>
            </a:r>
          </a:p>
        </p:txBody>
      </p:sp>
      <p:sp>
        <p:nvSpPr>
          <p:cNvPr id="11" name="Text Placeholder 6">
            <a:extLst>
              <a:ext uri="{FF2B5EF4-FFF2-40B4-BE49-F238E27FC236}">
                <a16:creationId xmlns:a16="http://schemas.microsoft.com/office/drawing/2014/main" id="{F206996E-D75B-4503-9D52-8B4FE9959B95}"/>
              </a:ext>
            </a:extLst>
          </p:cNvPr>
          <p:cNvSpPr>
            <a:spLocks noGrp="1"/>
          </p:cNvSpPr>
          <p:nvPr>
            <p:ph type="body" sz="quarter" idx="17"/>
          </p:nvPr>
        </p:nvSpPr>
        <p:spPr>
          <a:xfrm>
            <a:off x="742949" y="1797049"/>
            <a:ext cx="11113772" cy="4277652"/>
          </a:xfrm>
          <a:prstGeom prst="rect">
            <a:avLst/>
          </a:prstGeo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2">
            <a:extLst>
              <a:ext uri="{FF2B5EF4-FFF2-40B4-BE49-F238E27FC236}">
                <a16:creationId xmlns:a16="http://schemas.microsoft.com/office/drawing/2014/main" id="{07E40527-FBAA-4DDF-B597-83F2DF624804}"/>
              </a:ext>
            </a:extLst>
          </p:cNvPr>
          <p:cNvSpPr>
            <a:spLocks noGrp="1"/>
          </p:cNvSpPr>
          <p:nvPr>
            <p:ph type="body" sz="quarter" idx="19" hasCustomPrompt="1"/>
          </p:nvPr>
        </p:nvSpPr>
        <p:spPr>
          <a:xfrm>
            <a:off x="742529" y="1184897"/>
            <a:ext cx="8382422" cy="455962"/>
          </a:xfrm>
          <a:prstGeom prst="rect">
            <a:avLst/>
          </a:prstGeom>
        </p:spPr>
        <p:txBody>
          <a:bodyPr anchor="ctr">
            <a:normAutofit/>
          </a:bodyPr>
          <a:lstStyle>
            <a:lvl1pPr marL="0" indent="0">
              <a:buFontTx/>
              <a:buNone/>
              <a:defRPr sz="1400" b="1">
                <a:solidFill>
                  <a:schemeClr val="accent5"/>
                </a:solidFill>
              </a:defRPr>
            </a:lvl1pPr>
          </a:lstStyle>
          <a:p>
            <a:pPr lvl="0"/>
            <a:r>
              <a:rPr lang="en-US"/>
              <a:t>Subheading</a:t>
            </a:r>
          </a:p>
        </p:txBody>
      </p:sp>
    </p:spTree>
    <p:extLst>
      <p:ext uri="{BB962C8B-B14F-4D97-AF65-F5344CB8AC3E}">
        <p14:creationId xmlns:p14="http://schemas.microsoft.com/office/powerpoint/2010/main" val="310314242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Icons -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8918AC-57BC-47AD-A0BD-A47A5BAC2F44}"/>
              </a:ext>
            </a:extLst>
          </p:cNvPr>
          <p:cNvSpPr/>
          <p:nvPr userDrawn="1"/>
        </p:nvSpPr>
        <p:spPr>
          <a:xfrm>
            <a:off x="0" y="0"/>
            <a:ext cx="12192000"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a:p>
        </p:txBody>
      </p:sp>
      <p:sp>
        <p:nvSpPr>
          <p:cNvPr id="6" name="Slide Number Placeholder 5">
            <a:extLst>
              <a:ext uri="{FF2B5EF4-FFF2-40B4-BE49-F238E27FC236}">
                <a16:creationId xmlns:a16="http://schemas.microsoft.com/office/drawing/2014/main" id="{0202E345-62DD-45A4-8560-87AB8DBF4B47}"/>
              </a:ext>
            </a:extLst>
          </p:cNvPr>
          <p:cNvSpPr>
            <a:spLocks noGrp="1"/>
          </p:cNvSpPr>
          <p:nvPr>
            <p:ph type="sldNum" sz="quarter" idx="12"/>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0" name="Rectangle 9">
            <a:extLst>
              <a:ext uri="{FF2B5EF4-FFF2-40B4-BE49-F238E27FC236}">
                <a16:creationId xmlns:a16="http://schemas.microsoft.com/office/drawing/2014/main" id="{E1454745-FDA2-4C9A-B8C0-D89D0FC092DB}"/>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9" name="Picture 8">
            <a:extLst>
              <a:ext uri="{FF2B5EF4-FFF2-40B4-BE49-F238E27FC236}">
                <a16:creationId xmlns:a16="http://schemas.microsoft.com/office/drawing/2014/main" id="{94D4B82E-3343-4D3E-8206-F88C78FCD1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sp>
        <p:nvSpPr>
          <p:cNvPr id="7" name="Text Placeholder 22">
            <a:extLst>
              <a:ext uri="{FF2B5EF4-FFF2-40B4-BE49-F238E27FC236}">
                <a16:creationId xmlns:a16="http://schemas.microsoft.com/office/drawing/2014/main" id="{9571C9CC-B3B1-4922-8887-4F61E8E71813}"/>
              </a:ext>
            </a:extLst>
          </p:cNvPr>
          <p:cNvSpPr>
            <a:spLocks noGrp="1"/>
          </p:cNvSpPr>
          <p:nvPr>
            <p:ph type="body" sz="quarter" idx="13" hasCustomPrompt="1"/>
          </p:nvPr>
        </p:nvSpPr>
        <p:spPr>
          <a:xfrm>
            <a:off x="742529" y="695632"/>
            <a:ext cx="8382422" cy="455962"/>
          </a:xfrm>
          <a:prstGeom prst="rect">
            <a:avLst/>
          </a:prstGeom>
        </p:spPr>
        <p:txBody>
          <a:bodyPr anchor="b">
            <a:normAutofit/>
          </a:bodyPr>
          <a:lstStyle>
            <a:lvl1pPr marL="0" indent="0">
              <a:buFontTx/>
              <a:buNone/>
              <a:defRPr sz="2400" b="1">
                <a:solidFill>
                  <a:schemeClr val="bg1"/>
                </a:solidFill>
              </a:defRPr>
            </a:lvl1pPr>
          </a:lstStyle>
          <a:p>
            <a:pPr lvl="0"/>
            <a:r>
              <a:rPr lang="en-US"/>
              <a:t>Headline</a:t>
            </a:r>
          </a:p>
        </p:txBody>
      </p:sp>
      <p:sp>
        <p:nvSpPr>
          <p:cNvPr id="11" name="Text Placeholder 6">
            <a:extLst>
              <a:ext uri="{FF2B5EF4-FFF2-40B4-BE49-F238E27FC236}">
                <a16:creationId xmlns:a16="http://schemas.microsoft.com/office/drawing/2014/main" id="{F206996E-D75B-4503-9D52-8B4FE9959B95}"/>
              </a:ext>
            </a:extLst>
          </p:cNvPr>
          <p:cNvSpPr>
            <a:spLocks noGrp="1"/>
          </p:cNvSpPr>
          <p:nvPr>
            <p:ph type="body" sz="quarter" idx="17"/>
          </p:nvPr>
        </p:nvSpPr>
        <p:spPr>
          <a:xfrm>
            <a:off x="742949" y="1797049"/>
            <a:ext cx="11113772" cy="2839606"/>
          </a:xfrm>
          <a:prstGeom prst="rect">
            <a:avLst/>
          </a:prstGeo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2">
            <a:extLst>
              <a:ext uri="{FF2B5EF4-FFF2-40B4-BE49-F238E27FC236}">
                <a16:creationId xmlns:a16="http://schemas.microsoft.com/office/drawing/2014/main" id="{07E40527-FBAA-4DDF-B597-83F2DF624804}"/>
              </a:ext>
            </a:extLst>
          </p:cNvPr>
          <p:cNvSpPr>
            <a:spLocks noGrp="1"/>
          </p:cNvSpPr>
          <p:nvPr>
            <p:ph type="body" sz="quarter" idx="19" hasCustomPrompt="1"/>
          </p:nvPr>
        </p:nvSpPr>
        <p:spPr>
          <a:xfrm>
            <a:off x="742529" y="1184897"/>
            <a:ext cx="8382422" cy="455962"/>
          </a:xfrm>
          <a:prstGeom prst="rect">
            <a:avLst/>
          </a:prstGeom>
        </p:spPr>
        <p:txBody>
          <a:bodyPr anchor="ctr">
            <a:normAutofit/>
          </a:bodyPr>
          <a:lstStyle>
            <a:lvl1pPr marL="0" indent="0">
              <a:buFontTx/>
              <a:buNone/>
              <a:defRPr sz="1400" b="1">
                <a:solidFill>
                  <a:schemeClr val="accent5"/>
                </a:solidFill>
              </a:defRPr>
            </a:lvl1pPr>
          </a:lstStyle>
          <a:p>
            <a:pPr lvl="0"/>
            <a:r>
              <a:rPr lang="en-US"/>
              <a:t>Subheading</a:t>
            </a:r>
          </a:p>
        </p:txBody>
      </p:sp>
      <p:pic>
        <p:nvPicPr>
          <p:cNvPr id="13" name="Picture 12">
            <a:extLst>
              <a:ext uri="{FF2B5EF4-FFF2-40B4-BE49-F238E27FC236}">
                <a16:creationId xmlns:a16="http://schemas.microsoft.com/office/drawing/2014/main" id="{AA1603BA-CB59-4348-A7B4-CA653B8EECD9}"/>
              </a:ext>
            </a:extLst>
          </p:cNvPr>
          <p:cNvPicPr>
            <a:picLocks noChangeAspect="1"/>
          </p:cNvPicPr>
          <p:nvPr userDrawn="1"/>
        </p:nvPicPr>
        <p:blipFill>
          <a:blip r:embed="rId3"/>
          <a:stretch>
            <a:fillRect/>
          </a:stretch>
        </p:blipFill>
        <p:spPr>
          <a:xfrm>
            <a:off x="5444682" y="5134736"/>
            <a:ext cx="804496" cy="812541"/>
          </a:xfrm>
          <a:prstGeom prst="rect">
            <a:avLst/>
          </a:prstGeom>
        </p:spPr>
      </p:pic>
      <p:pic>
        <p:nvPicPr>
          <p:cNvPr id="14" name="Picture 13">
            <a:extLst>
              <a:ext uri="{FF2B5EF4-FFF2-40B4-BE49-F238E27FC236}">
                <a16:creationId xmlns:a16="http://schemas.microsoft.com/office/drawing/2014/main" id="{84B8CD31-6865-45FD-8A4C-41E9D7FCAD53}"/>
              </a:ext>
            </a:extLst>
          </p:cNvPr>
          <p:cNvPicPr>
            <a:picLocks noChangeAspect="1"/>
          </p:cNvPicPr>
          <p:nvPr userDrawn="1"/>
        </p:nvPicPr>
        <p:blipFill>
          <a:blip r:embed="rId4"/>
          <a:stretch>
            <a:fillRect/>
          </a:stretch>
        </p:blipFill>
        <p:spPr>
          <a:xfrm>
            <a:off x="1105047" y="5163548"/>
            <a:ext cx="498788" cy="804497"/>
          </a:xfrm>
          <a:prstGeom prst="rect">
            <a:avLst/>
          </a:prstGeom>
        </p:spPr>
      </p:pic>
      <p:pic>
        <p:nvPicPr>
          <p:cNvPr id="15" name="Picture 14">
            <a:extLst>
              <a:ext uri="{FF2B5EF4-FFF2-40B4-BE49-F238E27FC236}">
                <a16:creationId xmlns:a16="http://schemas.microsoft.com/office/drawing/2014/main" id="{9B2153FC-5D5A-4257-89EC-F7B36FAC87C7}"/>
              </a:ext>
            </a:extLst>
          </p:cNvPr>
          <p:cNvPicPr>
            <a:picLocks noChangeAspect="1"/>
          </p:cNvPicPr>
          <p:nvPr userDrawn="1"/>
        </p:nvPicPr>
        <p:blipFill>
          <a:blip r:embed="rId5"/>
          <a:stretch>
            <a:fillRect/>
          </a:stretch>
        </p:blipFill>
        <p:spPr>
          <a:xfrm>
            <a:off x="3965957" y="5209966"/>
            <a:ext cx="699912" cy="756227"/>
          </a:xfrm>
          <a:prstGeom prst="rect">
            <a:avLst/>
          </a:prstGeom>
        </p:spPr>
      </p:pic>
      <p:pic>
        <p:nvPicPr>
          <p:cNvPr id="16" name="Picture 15">
            <a:extLst>
              <a:ext uri="{FF2B5EF4-FFF2-40B4-BE49-F238E27FC236}">
                <a16:creationId xmlns:a16="http://schemas.microsoft.com/office/drawing/2014/main" id="{D5BAAA60-28AE-4ADC-B3F7-68C78668A199}"/>
              </a:ext>
            </a:extLst>
          </p:cNvPr>
          <p:cNvPicPr>
            <a:picLocks noChangeAspect="1"/>
          </p:cNvPicPr>
          <p:nvPr userDrawn="1"/>
        </p:nvPicPr>
        <p:blipFill>
          <a:blip r:embed="rId6"/>
          <a:stretch>
            <a:fillRect/>
          </a:stretch>
        </p:blipFill>
        <p:spPr>
          <a:xfrm>
            <a:off x="2382648" y="5160349"/>
            <a:ext cx="804496" cy="804496"/>
          </a:xfrm>
          <a:prstGeom prst="rect">
            <a:avLst/>
          </a:prstGeom>
        </p:spPr>
      </p:pic>
      <p:pic>
        <p:nvPicPr>
          <p:cNvPr id="17" name="Picture 16">
            <a:extLst>
              <a:ext uri="{FF2B5EF4-FFF2-40B4-BE49-F238E27FC236}">
                <a16:creationId xmlns:a16="http://schemas.microsoft.com/office/drawing/2014/main" id="{132CEB61-3700-4EBD-BDB7-65B9FE86AB0A}"/>
              </a:ext>
            </a:extLst>
          </p:cNvPr>
          <p:cNvPicPr>
            <a:picLocks noChangeAspect="1"/>
          </p:cNvPicPr>
          <p:nvPr userDrawn="1"/>
        </p:nvPicPr>
        <p:blipFill>
          <a:blip r:embed="rId7"/>
          <a:stretch>
            <a:fillRect/>
          </a:stretch>
        </p:blipFill>
        <p:spPr>
          <a:xfrm>
            <a:off x="7027991" y="5144259"/>
            <a:ext cx="780361" cy="820586"/>
          </a:xfrm>
          <a:prstGeom prst="rect">
            <a:avLst/>
          </a:prstGeom>
        </p:spPr>
      </p:pic>
      <p:pic>
        <p:nvPicPr>
          <p:cNvPr id="19" name="Graphic 18">
            <a:extLst>
              <a:ext uri="{FF2B5EF4-FFF2-40B4-BE49-F238E27FC236}">
                <a16:creationId xmlns:a16="http://schemas.microsoft.com/office/drawing/2014/main" id="{AACE0034-AD24-4C3F-B7C9-CCFA8C5C7A8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587165" y="5177917"/>
            <a:ext cx="915232" cy="786928"/>
          </a:xfrm>
          <a:prstGeom prst="rect">
            <a:avLst/>
          </a:prstGeom>
        </p:spPr>
      </p:pic>
      <p:pic>
        <p:nvPicPr>
          <p:cNvPr id="18" name="Picture 17">
            <a:extLst>
              <a:ext uri="{FF2B5EF4-FFF2-40B4-BE49-F238E27FC236}">
                <a16:creationId xmlns:a16="http://schemas.microsoft.com/office/drawing/2014/main" id="{206E915C-32C2-4D8C-80CD-7CAEB1C16C29}"/>
              </a:ext>
            </a:extLst>
          </p:cNvPr>
          <p:cNvPicPr>
            <a:picLocks noChangeAspect="1"/>
          </p:cNvPicPr>
          <p:nvPr userDrawn="1"/>
        </p:nvPicPr>
        <p:blipFill>
          <a:blip r:embed="rId10"/>
          <a:stretch>
            <a:fillRect/>
          </a:stretch>
        </p:blipFill>
        <p:spPr>
          <a:xfrm>
            <a:off x="10281208" y="5160349"/>
            <a:ext cx="804496" cy="804496"/>
          </a:xfrm>
          <a:prstGeom prst="rect">
            <a:avLst/>
          </a:prstGeom>
        </p:spPr>
      </p:pic>
    </p:spTree>
    <p:extLst>
      <p:ext uri="{BB962C8B-B14F-4D97-AF65-F5344CB8AC3E}">
        <p14:creationId xmlns:p14="http://schemas.microsoft.com/office/powerpoint/2010/main" val="99624724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7C2180-4B93-4F45-9238-CB9A330AB211}"/>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4" name="Rectangle 3">
            <a:extLst>
              <a:ext uri="{FF2B5EF4-FFF2-40B4-BE49-F238E27FC236}">
                <a16:creationId xmlns:a16="http://schemas.microsoft.com/office/drawing/2014/main" id="{D6F44EB8-2DA2-4B9D-9B25-0E8D3C37619C}"/>
              </a:ext>
            </a:extLst>
          </p:cNvPr>
          <p:cNvSpPr/>
          <p:nvPr userDrawn="1"/>
        </p:nvSpPr>
        <p:spPr>
          <a:xfrm>
            <a:off x="9652958" y="232913"/>
            <a:ext cx="2216989" cy="1000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2">
            <a:extLst>
              <a:ext uri="{FF2B5EF4-FFF2-40B4-BE49-F238E27FC236}">
                <a16:creationId xmlns:a16="http://schemas.microsoft.com/office/drawing/2014/main" id="{6EF3E840-1542-4F12-B996-0AACBAD3A43D}"/>
              </a:ext>
            </a:extLst>
          </p:cNvPr>
          <p:cNvSpPr>
            <a:spLocks noGrp="1"/>
          </p:cNvSpPr>
          <p:nvPr>
            <p:ph type="body" sz="quarter" idx="13" hasCustomPrompt="1"/>
          </p:nvPr>
        </p:nvSpPr>
        <p:spPr>
          <a:xfrm>
            <a:off x="742529" y="695632"/>
            <a:ext cx="8382422" cy="455962"/>
          </a:xfrm>
          <a:prstGeom prst="rect">
            <a:avLst/>
          </a:prstGeom>
        </p:spPr>
        <p:txBody>
          <a:bodyPr anchor="b">
            <a:normAutofit/>
          </a:bodyPr>
          <a:lstStyle>
            <a:lvl1pPr marL="0" indent="0">
              <a:buFontTx/>
              <a:buNone/>
              <a:defRPr sz="2400" b="1">
                <a:solidFill>
                  <a:schemeClr val="tx2"/>
                </a:solidFill>
              </a:defRPr>
            </a:lvl1pPr>
          </a:lstStyle>
          <a:p>
            <a:pPr lvl="0"/>
            <a:r>
              <a:rPr lang="en-US"/>
              <a:t>Headline</a:t>
            </a:r>
          </a:p>
        </p:txBody>
      </p:sp>
    </p:spTree>
    <p:extLst>
      <p:ext uri="{BB962C8B-B14F-4D97-AF65-F5344CB8AC3E}">
        <p14:creationId xmlns:p14="http://schemas.microsoft.com/office/powerpoint/2010/main" val="407527827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ject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73399B-6AA9-47C9-900B-BF61246A6B1A}"/>
              </a:ext>
            </a:extLst>
          </p:cNvPr>
          <p:cNvSpPr/>
          <p:nvPr userDrawn="1"/>
        </p:nvSpPr>
        <p:spPr>
          <a:xfrm>
            <a:off x="4987505" y="6471892"/>
            <a:ext cx="2216989" cy="229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769B775-B036-4506-A920-EE2EDDE1B0EA}"/>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3" name="Picture Placeholder 2">
            <a:extLst>
              <a:ext uri="{FF2B5EF4-FFF2-40B4-BE49-F238E27FC236}">
                <a16:creationId xmlns:a16="http://schemas.microsoft.com/office/drawing/2014/main" id="{D30F922C-D813-4274-96F8-C774FE30A745}"/>
              </a:ext>
            </a:extLst>
          </p:cNvPr>
          <p:cNvSpPr>
            <a:spLocks noGrp="1"/>
          </p:cNvSpPr>
          <p:nvPr>
            <p:ph type="pic" sz="quarter" idx="10"/>
          </p:nvPr>
        </p:nvSpPr>
        <p:spPr>
          <a:xfrm>
            <a:off x="0" y="0"/>
            <a:ext cx="6082145" cy="6858000"/>
          </a:xfrm>
          <a:prstGeom prst="rect">
            <a:avLst/>
          </a:prstGeom>
        </p:spPr>
        <p:txBody>
          <a:bodyPr/>
          <a:lstStyle>
            <a:lvl1pPr marL="0" indent="0">
              <a:buFontTx/>
              <a:buNone/>
              <a:defRPr/>
            </a:lvl1pPr>
          </a:lstStyle>
          <a:p>
            <a:endParaRPr lang="en-US"/>
          </a:p>
        </p:txBody>
      </p:sp>
      <p:sp>
        <p:nvSpPr>
          <p:cNvPr id="2" name="Rectangle 1">
            <a:extLst>
              <a:ext uri="{FF2B5EF4-FFF2-40B4-BE49-F238E27FC236}">
                <a16:creationId xmlns:a16="http://schemas.microsoft.com/office/drawing/2014/main" id="{C8307A7F-F245-4676-8AAF-6502F05B202E}"/>
              </a:ext>
            </a:extLst>
          </p:cNvPr>
          <p:cNvSpPr/>
          <p:nvPr userDrawn="1"/>
        </p:nvSpPr>
        <p:spPr>
          <a:xfrm>
            <a:off x="9652958" y="232913"/>
            <a:ext cx="2216989" cy="1000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a:extLst>
              <a:ext uri="{FF2B5EF4-FFF2-40B4-BE49-F238E27FC236}">
                <a16:creationId xmlns:a16="http://schemas.microsoft.com/office/drawing/2014/main" id="{C7CE5C0C-478E-46C4-971A-8CF6A5F9E0F9}"/>
              </a:ext>
            </a:extLst>
          </p:cNvPr>
          <p:cNvSpPr>
            <a:spLocks noGrp="1"/>
          </p:cNvSpPr>
          <p:nvPr>
            <p:ph type="body" sz="quarter" idx="13" hasCustomPrompt="1"/>
          </p:nvPr>
        </p:nvSpPr>
        <p:spPr>
          <a:xfrm>
            <a:off x="6778818" y="1821412"/>
            <a:ext cx="4245036" cy="455962"/>
          </a:xfrm>
          <a:prstGeom prst="rect">
            <a:avLst/>
          </a:prstGeom>
        </p:spPr>
        <p:txBody>
          <a:bodyPr anchor="ctr">
            <a:normAutofit/>
          </a:bodyPr>
          <a:lstStyle>
            <a:lvl1pPr marL="0" indent="0">
              <a:buFontTx/>
              <a:buNone/>
              <a:defRPr sz="2800" b="1"/>
            </a:lvl1pPr>
          </a:lstStyle>
          <a:p>
            <a:pPr lvl="0"/>
            <a:r>
              <a:rPr lang="en-US"/>
              <a:t>Project Name</a:t>
            </a:r>
          </a:p>
        </p:txBody>
      </p:sp>
      <p:sp>
        <p:nvSpPr>
          <p:cNvPr id="31" name="Text Placeholder 30">
            <a:extLst>
              <a:ext uri="{FF2B5EF4-FFF2-40B4-BE49-F238E27FC236}">
                <a16:creationId xmlns:a16="http://schemas.microsoft.com/office/drawing/2014/main" id="{D26516A1-39F3-4307-8258-6CF67D5170BA}"/>
              </a:ext>
            </a:extLst>
          </p:cNvPr>
          <p:cNvSpPr>
            <a:spLocks noGrp="1"/>
          </p:cNvSpPr>
          <p:nvPr>
            <p:ph type="body" sz="quarter" idx="15" hasCustomPrompt="1"/>
          </p:nvPr>
        </p:nvSpPr>
        <p:spPr>
          <a:xfrm>
            <a:off x="6778758" y="2292784"/>
            <a:ext cx="4245036" cy="1527175"/>
          </a:xfrm>
          <a:prstGeom prst="rect">
            <a:avLst/>
          </a:prstGeom>
        </p:spPr>
        <p:txBody>
          <a:bodyPr>
            <a:normAutofit/>
          </a:bodyPr>
          <a:lstStyle>
            <a:lvl1pPr marL="0" indent="0">
              <a:lnSpc>
                <a:spcPts val="1733"/>
              </a:lnSpc>
              <a:buFontTx/>
              <a:buNone/>
              <a:defRPr sz="1200">
                <a:solidFill>
                  <a:schemeClr val="tx1"/>
                </a:solidFill>
              </a:defRPr>
            </a:lvl1pPr>
            <a:lvl2pPr marL="225425" indent="0">
              <a:buFontTx/>
              <a:buNone/>
              <a:defRPr/>
            </a:lvl2pPr>
            <a:lvl3pPr marL="461962" indent="0">
              <a:buFontTx/>
              <a:buNone/>
              <a:defRPr/>
            </a:lvl3pPr>
            <a:lvl4pPr marL="688975" indent="0">
              <a:buFontTx/>
              <a:buNone/>
              <a:defRPr/>
            </a:lvl4pPr>
            <a:lvl5pPr marL="914400" indent="0">
              <a:buFontTx/>
              <a:buNone/>
              <a:defRPr/>
            </a:lvl5pPr>
          </a:lstStyle>
          <a:p>
            <a:pPr lvl="0"/>
            <a:r>
              <a:rPr lang="en-US"/>
              <a:t>Project Description and summary goes here. Lorem ipsum dolor sit amet, consectetur adipiscing elit. Fusce cursus arcu ac ligula semper, non facilisis erat vulputate. </a:t>
            </a:r>
          </a:p>
        </p:txBody>
      </p:sp>
      <p:sp>
        <p:nvSpPr>
          <p:cNvPr id="33" name="Text Placeholder 32">
            <a:extLst>
              <a:ext uri="{FF2B5EF4-FFF2-40B4-BE49-F238E27FC236}">
                <a16:creationId xmlns:a16="http://schemas.microsoft.com/office/drawing/2014/main" id="{2E041BCC-89B3-4C0C-95F6-8810DFBA1024}"/>
              </a:ext>
            </a:extLst>
          </p:cNvPr>
          <p:cNvSpPr>
            <a:spLocks noGrp="1"/>
          </p:cNvSpPr>
          <p:nvPr>
            <p:ph type="body" sz="quarter" idx="16" hasCustomPrompt="1"/>
          </p:nvPr>
        </p:nvSpPr>
        <p:spPr>
          <a:xfrm>
            <a:off x="6778758" y="1552752"/>
            <a:ext cx="3709988" cy="288062"/>
          </a:xfrm>
          <a:prstGeom prst="rect">
            <a:avLst/>
          </a:prstGeom>
        </p:spPr>
        <p:txBody>
          <a:bodyPr>
            <a:normAutofit/>
          </a:bodyPr>
          <a:lstStyle>
            <a:lvl1pPr marL="0" indent="0">
              <a:buFontTx/>
              <a:buNone/>
              <a:defRPr sz="1400" b="1">
                <a:solidFill>
                  <a:schemeClr val="bg1">
                    <a:lumMod val="65000"/>
                  </a:schemeClr>
                </a:solidFill>
              </a:defRPr>
            </a:lvl1pPr>
            <a:lvl2pPr marL="225425" indent="0">
              <a:buFontTx/>
              <a:buNone/>
              <a:defRPr/>
            </a:lvl2pPr>
            <a:lvl3pPr marL="461962" indent="0">
              <a:buFontTx/>
              <a:buNone/>
              <a:defRPr/>
            </a:lvl3pPr>
            <a:lvl4pPr marL="688975" indent="0">
              <a:buFontTx/>
              <a:buNone/>
              <a:defRPr/>
            </a:lvl4pPr>
            <a:lvl5pPr marL="914400" indent="0">
              <a:buFontTx/>
              <a:buNone/>
              <a:defRPr/>
            </a:lvl5pPr>
          </a:lstStyle>
          <a:p>
            <a:pPr lvl="0"/>
            <a:r>
              <a:rPr lang="en-US"/>
              <a:t>Project Location</a:t>
            </a:r>
          </a:p>
        </p:txBody>
      </p:sp>
    </p:spTree>
    <p:extLst>
      <p:ext uri="{BB962C8B-B14F-4D97-AF65-F5344CB8AC3E}">
        <p14:creationId xmlns:p14="http://schemas.microsoft.com/office/powerpoint/2010/main" val="362199948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List w/Photo">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721BAE39-420D-4E7D-BF71-5CD41123D183}"/>
              </a:ext>
            </a:extLst>
          </p:cNvPr>
          <p:cNvSpPr>
            <a:spLocks noGrp="1"/>
          </p:cNvSpPr>
          <p:nvPr>
            <p:ph type="pic" sz="quarter" idx="10"/>
          </p:nvPr>
        </p:nvSpPr>
        <p:spPr>
          <a:xfrm>
            <a:off x="0" y="0"/>
            <a:ext cx="12192000" cy="3255818"/>
          </a:xfrm>
          <a:prstGeom prst="rect">
            <a:avLst/>
          </a:prstGeom>
        </p:spPr>
        <p:txBody>
          <a:bodyPr/>
          <a:lstStyle>
            <a:lvl1pPr marL="0" indent="0">
              <a:buFontTx/>
              <a:buNone/>
              <a:defRPr/>
            </a:lvl1pPr>
          </a:lstStyle>
          <a:p>
            <a:endParaRPr lang="en-US"/>
          </a:p>
        </p:txBody>
      </p:sp>
      <p:sp>
        <p:nvSpPr>
          <p:cNvPr id="4" name="Slide Number Placeholder 3">
            <a:extLst>
              <a:ext uri="{FF2B5EF4-FFF2-40B4-BE49-F238E27FC236}">
                <a16:creationId xmlns:a16="http://schemas.microsoft.com/office/drawing/2014/main" id="{1769B775-B036-4506-A920-EE2EDDE1B0EA}"/>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2" name="Rectangle 1">
            <a:extLst>
              <a:ext uri="{FF2B5EF4-FFF2-40B4-BE49-F238E27FC236}">
                <a16:creationId xmlns:a16="http://schemas.microsoft.com/office/drawing/2014/main" id="{C8307A7F-F245-4676-8AAF-6502F05B202E}"/>
              </a:ext>
            </a:extLst>
          </p:cNvPr>
          <p:cNvSpPr/>
          <p:nvPr userDrawn="1"/>
        </p:nvSpPr>
        <p:spPr>
          <a:xfrm>
            <a:off x="9652958" y="232913"/>
            <a:ext cx="2216989" cy="1000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a:extLst>
              <a:ext uri="{FF2B5EF4-FFF2-40B4-BE49-F238E27FC236}">
                <a16:creationId xmlns:a16="http://schemas.microsoft.com/office/drawing/2014/main" id="{C7CE5C0C-478E-46C4-971A-8CF6A5F9E0F9}"/>
              </a:ext>
            </a:extLst>
          </p:cNvPr>
          <p:cNvSpPr>
            <a:spLocks noGrp="1"/>
          </p:cNvSpPr>
          <p:nvPr>
            <p:ph type="body" sz="quarter" idx="13" hasCustomPrompt="1"/>
          </p:nvPr>
        </p:nvSpPr>
        <p:spPr>
          <a:xfrm>
            <a:off x="742528" y="3350534"/>
            <a:ext cx="10706521" cy="455962"/>
          </a:xfrm>
          <a:prstGeom prst="rect">
            <a:avLst/>
          </a:prstGeom>
        </p:spPr>
        <p:txBody>
          <a:bodyPr anchor="b">
            <a:normAutofit/>
          </a:bodyPr>
          <a:lstStyle>
            <a:lvl1pPr marL="0" indent="0">
              <a:buFontTx/>
              <a:buNone/>
              <a:defRPr sz="2000" b="1">
                <a:solidFill>
                  <a:schemeClr val="tx2"/>
                </a:solidFill>
              </a:defRPr>
            </a:lvl1pPr>
          </a:lstStyle>
          <a:p>
            <a:pPr lvl="0"/>
            <a:r>
              <a:rPr lang="en-US"/>
              <a:t>Headline</a:t>
            </a:r>
          </a:p>
        </p:txBody>
      </p:sp>
      <p:sp>
        <p:nvSpPr>
          <p:cNvPr id="7" name="Text Placeholder 6">
            <a:extLst>
              <a:ext uri="{FF2B5EF4-FFF2-40B4-BE49-F238E27FC236}">
                <a16:creationId xmlns:a16="http://schemas.microsoft.com/office/drawing/2014/main" id="{58DA7340-3224-467F-82FB-AB11E8D719BD}"/>
              </a:ext>
            </a:extLst>
          </p:cNvPr>
          <p:cNvSpPr>
            <a:spLocks noGrp="1"/>
          </p:cNvSpPr>
          <p:nvPr>
            <p:ph type="body" sz="quarter" idx="17"/>
          </p:nvPr>
        </p:nvSpPr>
        <p:spPr>
          <a:xfrm>
            <a:off x="742950" y="3929422"/>
            <a:ext cx="5353050" cy="2445364"/>
          </a:xfrm>
          <a:prstGeom prst="rect">
            <a:avLst/>
          </a:prstGeo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E38C461B-8028-43DF-A96B-41DC3DA8C271}"/>
              </a:ext>
            </a:extLst>
          </p:cNvPr>
          <p:cNvSpPr>
            <a:spLocks noGrp="1"/>
          </p:cNvSpPr>
          <p:nvPr>
            <p:ph type="body" sz="quarter" idx="18"/>
          </p:nvPr>
        </p:nvSpPr>
        <p:spPr>
          <a:xfrm>
            <a:off x="6096000" y="3929422"/>
            <a:ext cx="5353050" cy="2445364"/>
          </a:xfrm>
          <a:prstGeom prst="rect">
            <a:avLst/>
          </a:prstGeo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42301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86336E-C521-46A5-913B-BD15F571462C}"/>
              </a:ext>
            </a:extLst>
          </p:cNvPr>
          <p:cNvSpPr/>
          <p:nvPr userDrawn="1"/>
        </p:nvSpPr>
        <p:spPr>
          <a:xfrm>
            <a:off x="0" y="0"/>
            <a:ext cx="12192000"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US"/>
          </a:p>
        </p:txBody>
      </p:sp>
      <p:sp>
        <p:nvSpPr>
          <p:cNvPr id="5" name="Rectangle 4">
            <a:extLst>
              <a:ext uri="{FF2B5EF4-FFF2-40B4-BE49-F238E27FC236}">
                <a16:creationId xmlns:a16="http://schemas.microsoft.com/office/drawing/2014/main" id="{9A73399B-6AA9-47C9-900B-BF61246A6B1A}"/>
              </a:ext>
            </a:extLst>
          </p:cNvPr>
          <p:cNvSpPr/>
          <p:nvPr userDrawn="1"/>
        </p:nvSpPr>
        <p:spPr>
          <a:xfrm>
            <a:off x="4987505" y="6471892"/>
            <a:ext cx="2216989" cy="2299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769B775-B036-4506-A920-EE2EDDE1B0EA}"/>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23" name="Text Placeholder 22">
            <a:extLst>
              <a:ext uri="{FF2B5EF4-FFF2-40B4-BE49-F238E27FC236}">
                <a16:creationId xmlns:a16="http://schemas.microsoft.com/office/drawing/2014/main" id="{C7CE5C0C-478E-46C4-971A-8CF6A5F9E0F9}"/>
              </a:ext>
            </a:extLst>
          </p:cNvPr>
          <p:cNvSpPr>
            <a:spLocks noGrp="1"/>
          </p:cNvSpPr>
          <p:nvPr>
            <p:ph type="body" sz="quarter" idx="13" hasCustomPrompt="1"/>
          </p:nvPr>
        </p:nvSpPr>
        <p:spPr>
          <a:xfrm>
            <a:off x="742529" y="695632"/>
            <a:ext cx="8382422" cy="455962"/>
          </a:xfrm>
          <a:prstGeom prst="rect">
            <a:avLst/>
          </a:prstGeom>
        </p:spPr>
        <p:txBody>
          <a:bodyPr anchor="b">
            <a:normAutofit/>
          </a:bodyPr>
          <a:lstStyle>
            <a:lvl1pPr marL="0" indent="0">
              <a:buFontTx/>
              <a:buNone/>
              <a:defRPr sz="2400" b="1">
                <a:solidFill>
                  <a:schemeClr val="bg1"/>
                </a:solidFill>
              </a:defRPr>
            </a:lvl1pPr>
          </a:lstStyle>
          <a:p>
            <a:pPr lvl="0"/>
            <a:r>
              <a:rPr lang="en-US"/>
              <a:t>Headline</a:t>
            </a:r>
          </a:p>
        </p:txBody>
      </p:sp>
      <p:sp>
        <p:nvSpPr>
          <p:cNvPr id="7" name="Text Placeholder 6">
            <a:extLst>
              <a:ext uri="{FF2B5EF4-FFF2-40B4-BE49-F238E27FC236}">
                <a16:creationId xmlns:a16="http://schemas.microsoft.com/office/drawing/2014/main" id="{58DA7340-3224-467F-82FB-AB11E8D719BD}"/>
              </a:ext>
            </a:extLst>
          </p:cNvPr>
          <p:cNvSpPr>
            <a:spLocks noGrp="1"/>
          </p:cNvSpPr>
          <p:nvPr>
            <p:ph type="body" sz="quarter" idx="17"/>
          </p:nvPr>
        </p:nvSpPr>
        <p:spPr>
          <a:xfrm>
            <a:off x="742949" y="1797049"/>
            <a:ext cx="5353050" cy="4277652"/>
          </a:xfrm>
          <a:prstGeom prst="rect">
            <a:avLst/>
          </a:prstGeo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E38C461B-8028-43DF-A96B-41DC3DA8C271}"/>
              </a:ext>
            </a:extLst>
          </p:cNvPr>
          <p:cNvSpPr>
            <a:spLocks noGrp="1"/>
          </p:cNvSpPr>
          <p:nvPr>
            <p:ph type="body" sz="quarter" idx="18"/>
          </p:nvPr>
        </p:nvSpPr>
        <p:spPr>
          <a:xfrm>
            <a:off x="6096000" y="1797049"/>
            <a:ext cx="5353050" cy="4277652"/>
          </a:xfrm>
          <a:prstGeom prst="rect">
            <a:avLst/>
          </a:prstGeo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2">
            <a:extLst>
              <a:ext uri="{FF2B5EF4-FFF2-40B4-BE49-F238E27FC236}">
                <a16:creationId xmlns:a16="http://schemas.microsoft.com/office/drawing/2014/main" id="{1EB40399-4E47-49CF-B298-B73530ACCF31}"/>
              </a:ext>
            </a:extLst>
          </p:cNvPr>
          <p:cNvSpPr>
            <a:spLocks noGrp="1"/>
          </p:cNvSpPr>
          <p:nvPr>
            <p:ph type="body" sz="quarter" idx="19" hasCustomPrompt="1"/>
          </p:nvPr>
        </p:nvSpPr>
        <p:spPr>
          <a:xfrm>
            <a:off x="742529" y="1184897"/>
            <a:ext cx="8382422" cy="455962"/>
          </a:xfrm>
          <a:prstGeom prst="rect">
            <a:avLst/>
          </a:prstGeom>
        </p:spPr>
        <p:txBody>
          <a:bodyPr anchor="ctr">
            <a:normAutofit/>
          </a:bodyPr>
          <a:lstStyle>
            <a:lvl1pPr marL="0" indent="0">
              <a:buFontTx/>
              <a:buNone/>
              <a:defRPr sz="1400" b="1">
                <a:solidFill>
                  <a:schemeClr val="bg1">
                    <a:lumMod val="75000"/>
                  </a:schemeClr>
                </a:solidFill>
              </a:defRPr>
            </a:lvl1pPr>
          </a:lstStyle>
          <a:p>
            <a:pPr lvl="0"/>
            <a:r>
              <a:rPr lang="en-US"/>
              <a:t>Subheading</a:t>
            </a:r>
          </a:p>
        </p:txBody>
      </p:sp>
      <p:pic>
        <p:nvPicPr>
          <p:cNvPr id="13" name="Picture 12">
            <a:extLst>
              <a:ext uri="{FF2B5EF4-FFF2-40B4-BE49-F238E27FC236}">
                <a16:creationId xmlns:a16="http://schemas.microsoft.com/office/drawing/2014/main" id="{689005E9-8EAD-4043-BBC3-4315DFF7D0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spTree>
    <p:extLst>
      <p:ext uri="{BB962C8B-B14F-4D97-AF65-F5344CB8AC3E}">
        <p14:creationId xmlns:p14="http://schemas.microsoft.com/office/powerpoint/2010/main" val="174558439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Ligh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69B775-B036-4506-A920-EE2EDDE1B0EA}"/>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8" name="Text Placeholder 22">
            <a:extLst>
              <a:ext uri="{FF2B5EF4-FFF2-40B4-BE49-F238E27FC236}">
                <a16:creationId xmlns:a16="http://schemas.microsoft.com/office/drawing/2014/main" id="{9F6D5F25-AB33-42FE-80BC-7AB2FAB2330B}"/>
              </a:ext>
            </a:extLst>
          </p:cNvPr>
          <p:cNvSpPr>
            <a:spLocks noGrp="1"/>
          </p:cNvSpPr>
          <p:nvPr>
            <p:ph type="body" sz="quarter" idx="13" hasCustomPrompt="1"/>
          </p:nvPr>
        </p:nvSpPr>
        <p:spPr>
          <a:xfrm>
            <a:off x="742529" y="695632"/>
            <a:ext cx="8382422" cy="455962"/>
          </a:xfrm>
          <a:prstGeom prst="rect">
            <a:avLst/>
          </a:prstGeom>
        </p:spPr>
        <p:txBody>
          <a:bodyPr anchor="b">
            <a:normAutofit/>
          </a:bodyPr>
          <a:lstStyle>
            <a:lvl1pPr marL="0" indent="0">
              <a:buFontTx/>
              <a:buNone/>
              <a:defRPr sz="2400" b="1">
                <a:solidFill>
                  <a:schemeClr val="tx2"/>
                </a:solidFill>
              </a:defRPr>
            </a:lvl1pPr>
          </a:lstStyle>
          <a:p>
            <a:pPr lvl="0"/>
            <a:r>
              <a:rPr lang="en-US"/>
              <a:t>Headline</a:t>
            </a:r>
          </a:p>
        </p:txBody>
      </p:sp>
      <p:sp>
        <p:nvSpPr>
          <p:cNvPr id="10" name="Text Placeholder 6">
            <a:extLst>
              <a:ext uri="{FF2B5EF4-FFF2-40B4-BE49-F238E27FC236}">
                <a16:creationId xmlns:a16="http://schemas.microsoft.com/office/drawing/2014/main" id="{721D427C-A6B7-4E79-8353-9DD4E1CFDF28}"/>
              </a:ext>
            </a:extLst>
          </p:cNvPr>
          <p:cNvSpPr>
            <a:spLocks noGrp="1"/>
          </p:cNvSpPr>
          <p:nvPr>
            <p:ph type="body" sz="quarter" idx="17"/>
          </p:nvPr>
        </p:nvSpPr>
        <p:spPr>
          <a:xfrm>
            <a:off x="742949" y="1797049"/>
            <a:ext cx="5353050" cy="4277652"/>
          </a:xfrm>
          <a:prstGeom prst="rect">
            <a:avLst/>
          </a:prstGeo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a:extLst>
              <a:ext uri="{FF2B5EF4-FFF2-40B4-BE49-F238E27FC236}">
                <a16:creationId xmlns:a16="http://schemas.microsoft.com/office/drawing/2014/main" id="{2FA73910-0192-4C39-AA1D-88B6B6B5027F}"/>
              </a:ext>
            </a:extLst>
          </p:cNvPr>
          <p:cNvSpPr>
            <a:spLocks noGrp="1"/>
          </p:cNvSpPr>
          <p:nvPr>
            <p:ph type="body" sz="quarter" idx="18"/>
          </p:nvPr>
        </p:nvSpPr>
        <p:spPr>
          <a:xfrm>
            <a:off x="6096000" y="1797049"/>
            <a:ext cx="5353050" cy="4277652"/>
          </a:xfrm>
          <a:prstGeom prst="rect">
            <a:avLst/>
          </a:prstGeo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2">
            <a:extLst>
              <a:ext uri="{FF2B5EF4-FFF2-40B4-BE49-F238E27FC236}">
                <a16:creationId xmlns:a16="http://schemas.microsoft.com/office/drawing/2014/main" id="{D79B4D19-524F-4584-A13A-38B5C0E05384}"/>
              </a:ext>
            </a:extLst>
          </p:cNvPr>
          <p:cNvSpPr>
            <a:spLocks noGrp="1"/>
          </p:cNvSpPr>
          <p:nvPr>
            <p:ph type="body" sz="quarter" idx="19" hasCustomPrompt="1"/>
          </p:nvPr>
        </p:nvSpPr>
        <p:spPr>
          <a:xfrm>
            <a:off x="742529" y="1184897"/>
            <a:ext cx="8382422" cy="455962"/>
          </a:xfrm>
          <a:prstGeom prst="rect">
            <a:avLst/>
          </a:prstGeom>
        </p:spPr>
        <p:txBody>
          <a:bodyPr anchor="ctr">
            <a:normAutofit/>
          </a:bodyPr>
          <a:lstStyle>
            <a:lvl1pPr marL="0" indent="0">
              <a:buFontTx/>
              <a:buNone/>
              <a:defRPr sz="1400" b="1">
                <a:solidFill>
                  <a:schemeClr val="bg1">
                    <a:lumMod val="75000"/>
                  </a:schemeClr>
                </a:solidFill>
              </a:defRPr>
            </a:lvl1pPr>
          </a:lstStyle>
          <a:p>
            <a:pPr lvl="0"/>
            <a:r>
              <a:rPr lang="en-US"/>
              <a:t>Subheading</a:t>
            </a:r>
          </a:p>
        </p:txBody>
      </p:sp>
    </p:spTree>
    <p:extLst>
      <p:ext uri="{BB962C8B-B14F-4D97-AF65-F5344CB8AC3E}">
        <p14:creationId xmlns:p14="http://schemas.microsoft.com/office/powerpoint/2010/main" val="140933593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out Layou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6F232FC4-5CA6-4B3F-A3B6-797C8848D9DA}"/>
              </a:ext>
            </a:extLst>
          </p:cNvPr>
          <p:cNvSpPr>
            <a:spLocks noGrp="1"/>
          </p:cNvSpPr>
          <p:nvPr>
            <p:ph type="pic" sz="quarter" idx="10"/>
          </p:nvPr>
        </p:nvSpPr>
        <p:spPr>
          <a:xfrm>
            <a:off x="0" y="0"/>
            <a:ext cx="12192000" cy="3255818"/>
          </a:xfrm>
          <a:prstGeom prst="rect">
            <a:avLst/>
          </a:prstGeom>
        </p:spPr>
        <p:txBody>
          <a:bodyPr/>
          <a:lstStyle>
            <a:lvl1pPr marL="0" indent="0">
              <a:buFontTx/>
              <a:buNone/>
              <a:defRPr/>
            </a:lvl1pPr>
          </a:lstStyle>
          <a:p>
            <a:endParaRPr lang="en-US"/>
          </a:p>
        </p:txBody>
      </p:sp>
      <p:sp>
        <p:nvSpPr>
          <p:cNvPr id="4" name="Slide Number Placeholder 3">
            <a:extLst>
              <a:ext uri="{FF2B5EF4-FFF2-40B4-BE49-F238E27FC236}">
                <a16:creationId xmlns:a16="http://schemas.microsoft.com/office/drawing/2014/main" id="{1769B775-B036-4506-A920-EE2EDDE1B0EA}"/>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2" name="Rectangle 1">
            <a:extLst>
              <a:ext uri="{FF2B5EF4-FFF2-40B4-BE49-F238E27FC236}">
                <a16:creationId xmlns:a16="http://schemas.microsoft.com/office/drawing/2014/main" id="{C8307A7F-F245-4676-8AAF-6502F05B202E}"/>
              </a:ext>
            </a:extLst>
          </p:cNvPr>
          <p:cNvSpPr/>
          <p:nvPr userDrawn="1"/>
        </p:nvSpPr>
        <p:spPr>
          <a:xfrm>
            <a:off x="9652958" y="232913"/>
            <a:ext cx="2216989" cy="1000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a:extLst>
              <a:ext uri="{FF2B5EF4-FFF2-40B4-BE49-F238E27FC236}">
                <a16:creationId xmlns:a16="http://schemas.microsoft.com/office/drawing/2014/main" id="{C7CE5C0C-478E-46C4-971A-8CF6A5F9E0F9}"/>
              </a:ext>
            </a:extLst>
          </p:cNvPr>
          <p:cNvSpPr>
            <a:spLocks noGrp="1"/>
          </p:cNvSpPr>
          <p:nvPr>
            <p:ph type="body" sz="quarter" idx="13" hasCustomPrompt="1"/>
          </p:nvPr>
        </p:nvSpPr>
        <p:spPr>
          <a:xfrm>
            <a:off x="3774203" y="3812823"/>
            <a:ext cx="4245036" cy="455962"/>
          </a:xfrm>
          <a:prstGeom prst="rect">
            <a:avLst/>
          </a:prstGeom>
        </p:spPr>
        <p:txBody>
          <a:bodyPr>
            <a:normAutofit/>
          </a:bodyPr>
          <a:lstStyle>
            <a:lvl1pPr marL="0" indent="0" algn="ctr">
              <a:buFontTx/>
              <a:buNone/>
              <a:defRPr sz="2800" b="1"/>
            </a:lvl1pPr>
          </a:lstStyle>
          <a:p>
            <a:pPr lvl="0"/>
            <a:r>
              <a:rPr lang="en-US"/>
              <a:t>Headline</a:t>
            </a:r>
          </a:p>
        </p:txBody>
      </p:sp>
      <p:sp>
        <p:nvSpPr>
          <p:cNvPr id="31" name="Text Placeholder 30">
            <a:extLst>
              <a:ext uri="{FF2B5EF4-FFF2-40B4-BE49-F238E27FC236}">
                <a16:creationId xmlns:a16="http://schemas.microsoft.com/office/drawing/2014/main" id="{D26516A1-39F3-4307-8258-6CF67D5170BA}"/>
              </a:ext>
            </a:extLst>
          </p:cNvPr>
          <p:cNvSpPr>
            <a:spLocks noGrp="1"/>
          </p:cNvSpPr>
          <p:nvPr>
            <p:ph type="body" sz="quarter" idx="15" hasCustomPrompt="1"/>
          </p:nvPr>
        </p:nvSpPr>
        <p:spPr>
          <a:xfrm>
            <a:off x="2325385" y="4387712"/>
            <a:ext cx="7142672" cy="1527175"/>
          </a:xfrm>
          <a:prstGeom prst="rect">
            <a:avLst/>
          </a:prstGeom>
        </p:spPr>
        <p:txBody>
          <a:bodyPr>
            <a:normAutofit/>
          </a:bodyPr>
          <a:lstStyle>
            <a:lvl1pPr marL="0" indent="0" algn="ctr">
              <a:lnSpc>
                <a:spcPts val="1733"/>
              </a:lnSpc>
              <a:buFontTx/>
              <a:buNone/>
              <a:defRPr sz="1400">
                <a:solidFill>
                  <a:schemeClr val="tx1"/>
                </a:solidFill>
              </a:defRPr>
            </a:lvl1pPr>
            <a:lvl2pPr marL="225425" indent="0">
              <a:buFontTx/>
              <a:buNone/>
              <a:defRPr/>
            </a:lvl2pPr>
            <a:lvl3pPr marL="461962" indent="0">
              <a:buFontTx/>
              <a:buNone/>
              <a:defRPr/>
            </a:lvl3pPr>
            <a:lvl4pPr marL="688975" indent="0">
              <a:buFontTx/>
              <a:buNone/>
              <a:defRPr/>
            </a:lvl4pPr>
            <a:lvl5pPr marL="914400" indent="0">
              <a:buFontTx/>
              <a:buNone/>
              <a:defRPr/>
            </a:lvl5pPr>
          </a:lstStyle>
          <a:p>
            <a:pPr lvl="0"/>
            <a:r>
              <a:rPr lang="en-US"/>
              <a:t>Body text and summary goes here. Lorem ipsum dolor sit amet, consectetur adipiscing elit. Fusce cursus arcu ac ligula semper, non facilisis erat vulputate. </a:t>
            </a:r>
          </a:p>
        </p:txBody>
      </p:sp>
    </p:spTree>
    <p:extLst>
      <p:ext uri="{BB962C8B-B14F-4D97-AF65-F5344CB8AC3E}">
        <p14:creationId xmlns:p14="http://schemas.microsoft.com/office/powerpoint/2010/main" val="291228794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White-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09466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37E7C4-F06E-4B83-97EE-47301E744E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
            <a:ext cx="12192000" cy="6858000"/>
          </a:xfrm>
          <a:prstGeom prst="rect">
            <a:avLst/>
          </a:prstGeom>
        </p:spPr>
      </p:pic>
      <p:sp>
        <p:nvSpPr>
          <p:cNvPr id="22" name="Subtitle 2">
            <a:extLst>
              <a:ext uri="{FF2B5EF4-FFF2-40B4-BE49-F238E27FC236}">
                <a16:creationId xmlns:a16="http://schemas.microsoft.com/office/drawing/2014/main" id="{6F5B91B7-656E-4477-AC37-F0FA379EC9B6}"/>
              </a:ext>
            </a:extLst>
          </p:cNvPr>
          <p:cNvSpPr>
            <a:spLocks noGrp="1"/>
          </p:cNvSpPr>
          <p:nvPr>
            <p:ph type="subTitle" idx="1"/>
          </p:nvPr>
        </p:nvSpPr>
        <p:spPr>
          <a:xfrm>
            <a:off x="392060" y="3143251"/>
            <a:ext cx="11091672" cy="37719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sz="3000" b="0" i="0" spc="-20" baseline="0">
                <a:solidFill>
                  <a:schemeClr val="bg1"/>
                </a:solidFill>
                <a:latin typeface="Arial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6">
            <a:extLst>
              <a:ext uri="{FF2B5EF4-FFF2-40B4-BE49-F238E27FC236}">
                <a16:creationId xmlns:a16="http://schemas.microsoft.com/office/drawing/2014/main" id="{5667129E-8589-4C9B-8C5D-D370F9E33101}"/>
              </a:ext>
            </a:extLst>
          </p:cNvPr>
          <p:cNvSpPr>
            <a:spLocks noGrp="1"/>
          </p:cNvSpPr>
          <p:nvPr>
            <p:ph type="title" hasCustomPrompt="1"/>
          </p:nvPr>
        </p:nvSpPr>
        <p:spPr>
          <a:xfrm>
            <a:off x="392060" y="1371600"/>
            <a:ext cx="11091672" cy="1512408"/>
          </a:xfrm>
          <a:prstGeom prst="rect">
            <a:avLst/>
          </a:prstGeom>
        </p:spPr>
        <p:txBody>
          <a:bodyPr lIns="0" tIns="0" rIns="0" bIns="0"/>
          <a:lstStyle>
            <a:lvl1pPr>
              <a:defRPr sz="5400" b="1" spc="-50" baseline="0">
                <a:solidFill>
                  <a:schemeClr val="bg1"/>
                </a:solidFill>
                <a:latin typeface="Arial" panose="020B0604020202020204" pitchFamily="34" charset="0"/>
                <a:cs typeface="Arial" panose="020B0604020202020204" pitchFamily="34" charset="0"/>
              </a:defRPr>
            </a:lvl1pPr>
          </a:lstStyle>
          <a:p>
            <a:r>
              <a:rPr lang="en-US"/>
              <a:t>Click to edit master title</a:t>
            </a:r>
            <a:br>
              <a:rPr lang="en-US"/>
            </a:br>
            <a:r>
              <a:rPr lang="en-US"/>
              <a:t>Line 2</a:t>
            </a:r>
          </a:p>
        </p:txBody>
      </p:sp>
      <p:sp>
        <p:nvSpPr>
          <p:cNvPr id="24" name="Text Placeholder 14">
            <a:extLst>
              <a:ext uri="{FF2B5EF4-FFF2-40B4-BE49-F238E27FC236}">
                <a16:creationId xmlns:a16="http://schemas.microsoft.com/office/drawing/2014/main" id="{5565DB05-FDC0-49D7-B379-AC8277A4BCF0}"/>
              </a:ext>
            </a:extLst>
          </p:cNvPr>
          <p:cNvSpPr>
            <a:spLocks noGrp="1"/>
          </p:cNvSpPr>
          <p:nvPr>
            <p:ph type="body" sz="quarter" idx="13" hasCustomPrompt="1"/>
          </p:nvPr>
        </p:nvSpPr>
        <p:spPr>
          <a:xfrm>
            <a:off x="397433" y="3835072"/>
            <a:ext cx="5540463" cy="329832"/>
          </a:xfrm>
          <a:prstGeom prst="rect">
            <a:avLst/>
          </a:prstGeom>
        </p:spPr>
        <p:txBody>
          <a:bodyPr lIns="0" tIns="0" rIns="0" bIns="0"/>
          <a:lstStyle>
            <a:lvl1pPr marL="0" indent="0">
              <a:buNone/>
              <a:defRPr sz="3000" spc="-2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00, 2019</a:t>
            </a:r>
          </a:p>
        </p:txBody>
      </p:sp>
      <p:sp>
        <p:nvSpPr>
          <p:cNvPr id="29" name="Date Placeholder 28">
            <a:extLst>
              <a:ext uri="{FF2B5EF4-FFF2-40B4-BE49-F238E27FC236}">
                <a16:creationId xmlns:a16="http://schemas.microsoft.com/office/drawing/2014/main" id="{D31F7580-46E7-445A-8E6D-B65A5A7DAADB}"/>
              </a:ext>
            </a:extLst>
          </p:cNvPr>
          <p:cNvSpPr>
            <a:spLocks noGrp="1"/>
          </p:cNvSpPr>
          <p:nvPr>
            <p:ph type="dt" sz="half" idx="14"/>
          </p:nvPr>
        </p:nvSpPr>
        <p:spPr/>
        <p:txBody>
          <a:bodyPr/>
          <a:lstStyle>
            <a:lvl1pPr>
              <a:defRPr>
                <a:solidFill>
                  <a:schemeClr val="bg1"/>
                </a:solidFill>
              </a:defRPr>
            </a:lvl1pPr>
          </a:lstStyle>
          <a:p>
            <a:r>
              <a:rPr lang="en-US"/>
              <a:t>TRCcompanies.com</a:t>
            </a:r>
          </a:p>
        </p:txBody>
      </p:sp>
      <p:sp>
        <p:nvSpPr>
          <p:cNvPr id="30" name="Slide Number Placeholder 29">
            <a:extLst>
              <a:ext uri="{FF2B5EF4-FFF2-40B4-BE49-F238E27FC236}">
                <a16:creationId xmlns:a16="http://schemas.microsoft.com/office/drawing/2014/main" id="{05561CBC-878C-4221-8D99-0998F0A0EA48}"/>
              </a:ext>
            </a:extLst>
          </p:cNvPr>
          <p:cNvSpPr>
            <a:spLocks noGrp="1"/>
          </p:cNvSpPr>
          <p:nvPr>
            <p:ph type="sldNum" sz="quarter" idx="15"/>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1" name="Rectangle 10">
            <a:extLst>
              <a:ext uri="{FF2B5EF4-FFF2-40B4-BE49-F238E27FC236}">
                <a16:creationId xmlns:a16="http://schemas.microsoft.com/office/drawing/2014/main" id="{225BAB13-B56A-491E-A941-C46E95C7C2FD}"/>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16" name="Picture 15">
            <a:extLst>
              <a:ext uri="{FF2B5EF4-FFF2-40B4-BE49-F238E27FC236}">
                <a16:creationId xmlns:a16="http://schemas.microsoft.com/office/drawing/2014/main" id="{915A61F1-6B4D-4644-BA0E-14534D326A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pic>
        <p:nvPicPr>
          <p:cNvPr id="3" name="Graphic 2">
            <a:extLst>
              <a:ext uri="{FF2B5EF4-FFF2-40B4-BE49-F238E27FC236}">
                <a16:creationId xmlns:a16="http://schemas.microsoft.com/office/drawing/2014/main" id="{9193CD25-9581-4E3A-9A19-6AD93562C7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35632" y="4013558"/>
            <a:ext cx="3848100" cy="1533525"/>
          </a:xfrm>
          <a:prstGeom prst="rect">
            <a:avLst/>
          </a:prstGeom>
        </p:spPr>
      </p:pic>
    </p:spTree>
    <p:extLst>
      <p:ext uri="{BB962C8B-B14F-4D97-AF65-F5344CB8AC3E}">
        <p14:creationId xmlns:p14="http://schemas.microsoft.com/office/powerpoint/2010/main" val="2552699131"/>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37E7C4-F06E-4B83-97EE-47301E744E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
            <a:ext cx="12192000" cy="6858001"/>
          </a:xfrm>
          <a:prstGeom prst="rect">
            <a:avLst/>
          </a:prstGeom>
        </p:spPr>
      </p:pic>
      <p:pic>
        <p:nvPicPr>
          <p:cNvPr id="2" name="Picture 1">
            <a:extLst>
              <a:ext uri="{FF2B5EF4-FFF2-40B4-BE49-F238E27FC236}">
                <a16:creationId xmlns:a16="http://schemas.microsoft.com/office/drawing/2014/main" id="{50F6E8CF-A122-4021-92DC-DAE0003A5AC6}"/>
              </a:ext>
            </a:extLst>
          </p:cNvPr>
          <p:cNvPicPr>
            <a:picLocks noChangeAspect="1"/>
          </p:cNvPicPr>
          <p:nvPr userDrawn="1"/>
        </p:nvPicPr>
        <p:blipFill>
          <a:blip r:embed="rId3"/>
          <a:stretch>
            <a:fillRect/>
          </a:stretch>
        </p:blipFill>
        <p:spPr>
          <a:xfrm>
            <a:off x="0" y="1"/>
            <a:ext cx="12192000" cy="6857999"/>
          </a:xfrm>
          <a:prstGeom prst="rect">
            <a:avLst/>
          </a:prstGeom>
        </p:spPr>
      </p:pic>
      <p:sp>
        <p:nvSpPr>
          <p:cNvPr id="22" name="Subtitle 2">
            <a:extLst>
              <a:ext uri="{FF2B5EF4-FFF2-40B4-BE49-F238E27FC236}">
                <a16:creationId xmlns:a16="http://schemas.microsoft.com/office/drawing/2014/main" id="{6F5B91B7-656E-4477-AC37-F0FA379EC9B6}"/>
              </a:ext>
            </a:extLst>
          </p:cNvPr>
          <p:cNvSpPr>
            <a:spLocks noGrp="1"/>
          </p:cNvSpPr>
          <p:nvPr>
            <p:ph type="subTitle" idx="1"/>
          </p:nvPr>
        </p:nvSpPr>
        <p:spPr>
          <a:xfrm>
            <a:off x="392060" y="3143251"/>
            <a:ext cx="11091672" cy="37719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sz="3000" b="0" i="0" spc="-20" baseline="0">
                <a:solidFill>
                  <a:schemeClr val="bg1"/>
                </a:solidFill>
                <a:latin typeface="Arial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6">
            <a:extLst>
              <a:ext uri="{FF2B5EF4-FFF2-40B4-BE49-F238E27FC236}">
                <a16:creationId xmlns:a16="http://schemas.microsoft.com/office/drawing/2014/main" id="{5667129E-8589-4C9B-8C5D-D370F9E33101}"/>
              </a:ext>
            </a:extLst>
          </p:cNvPr>
          <p:cNvSpPr>
            <a:spLocks noGrp="1"/>
          </p:cNvSpPr>
          <p:nvPr>
            <p:ph type="title" hasCustomPrompt="1"/>
          </p:nvPr>
        </p:nvSpPr>
        <p:spPr>
          <a:xfrm>
            <a:off x="392060" y="1371600"/>
            <a:ext cx="11091672" cy="1512408"/>
          </a:xfrm>
          <a:prstGeom prst="rect">
            <a:avLst/>
          </a:prstGeom>
        </p:spPr>
        <p:txBody>
          <a:bodyPr lIns="0" tIns="0" rIns="0" bIns="0"/>
          <a:lstStyle>
            <a:lvl1pPr>
              <a:defRPr sz="5400" b="1" spc="-50" baseline="0">
                <a:solidFill>
                  <a:schemeClr val="bg1"/>
                </a:solidFill>
                <a:latin typeface="Arial" panose="020B0604020202020204" pitchFamily="34" charset="0"/>
                <a:cs typeface="Arial" panose="020B0604020202020204" pitchFamily="34" charset="0"/>
              </a:defRPr>
            </a:lvl1pPr>
          </a:lstStyle>
          <a:p>
            <a:r>
              <a:rPr lang="en-US"/>
              <a:t>Click to edit master title</a:t>
            </a:r>
            <a:br>
              <a:rPr lang="en-US"/>
            </a:br>
            <a:r>
              <a:rPr lang="en-US"/>
              <a:t>Line 2</a:t>
            </a:r>
          </a:p>
        </p:txBody>
      </p:sp>
      <p:sp>
        <p:nvSpPr>
          <p:cNvPr id="24" name="Text Placeholder 14">
            <a:extLst>
              <a:ext uri="{FF2B5EF4-FFF2-40B4-BE49-F238E27FC236}">
                <a16:creationId xmlns:a16="http://schemas.microsoft.com/office/drawing/2014/main" id="{5565DB05-FDC0-49D7-B379-AC8277A4BCF0}"/>
              </a:ext>
            </a:extLst>
          </p:cNvPr>
          <p:cNvSpPr>
            <a:spLocks noGrp="1"/>
          </p:cNvSpPr>
          <p:nvPr>
            <p:ph type="body" sz="quarter" idx="13" hasCustomPrompt="1"/>
          </p:nvPr>
        </p:nvSpPr>
        <p:spPr>
          <a:xfrm>
            <a:off x="397433" y="3835072"/>
            <a:ext cx="5540463" cy="329832"/>
          </a:xfrm>
          <a:prstGeom prst="rect">
            <a:avLst/>
          </a:prstGeom>
        </p:spPr>
        <p:txBody>
          <a:bodyPr lIns="0" tIns="0" rIns="0" bIns="0"/>
          <a:lstStyle>
            <a:lvl1pPr marL="0" indent="0">
              <a:buNone/>
              <a:defRPr sz="3000" spc="-2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00, 2019</a:t>
            </a:r>
          </a:p>
        </p:txBody>
      </p:sp>
      <p:sp>
        <p:nvSpPr>
          <p:cNvPr id="29" name="Date Placeholder 28">
            <a:extLst>
              <a:ext uri="{FF2B5EF4-FFF2-40B4-BE49-F238E27FC236}">
                <a16:creationId xmlns:a16="http://schemas.microsoft.com/office/drawing/2014/main" id="{D31F7580-46E7-445A-8E6D-B65A5A7DAADB}"/>
              </a:ext>
            </a:extLst>
          </p:cNvPr>
          <p:cNvSpPr>
            <a:spLocks noGrp="1"/>
          </p:cNvSpPr>
          <p:nvPr>
            <p:ph type="dt" sz="half" idx="14"/>
          </p:nvPr>
        </p:nvSpPr>
        <p:spPr/>
        <p:txBody>
          <a:bodyPr/>
          <a:lstStyle>
            <a:lvl1pPr>
              <a:defRPr>
                <a:solidFill>
                  <a:schemeClr val="bg1"/>
                </a:solidFill>
              </a:defRPr>
            </a:lvl1pPr>
          </a:lstStyle>
          <a:p>
            <a:r>
              <a:rPr lang="en-US"/>
              <a:t>TRCcompanies.com</a:t>
            </a:r>
          </a:p>
        </p:txBody>
      </p:sp>
      <p:sp>
        <p:nvSpPr>
          <p:cNvPr id="30" name="Slide Number Placeholder 29">
            <a:extLst>
              <a:ext uri="{FF2B5EF4-FFF2-40B4-BE49-F238E27FC236}">
                <a16:creationId xmlns:a16="http://schemas.microsoft.com/office/drawing/2014/main" id="{05561CBC-878C-4221-8D99-0998F0A0EA48}"/>
              </a:ext>
            </a:extLst>
          </p:cNvPr>
          <p:cNvSpPr>
            <a:spLocks noGrp="1"/>
          </p:cNvSpPr>
          <p:nvPr>
            <p:ph type="sldNum" sz="quarter" idx="15"/>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1" name="Rectangle 10">
            <a:extLst>
              <a:ext uri="{FF2B5EF4-FFF2-40B4-BE49-F238E27FC236}">
                <a16:creationId xmlns:a16="http://schemas.microsoft.com/office/drawing/2014/main" id="{225BAB13-B56A-491E-A941-C46E95C7C2FD}"/>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16" name="Picture 15">
            <a:extLst>
              <a:ext uri="{FF2B5EF4-FFF2-40B4-BE49-F238E27FC236}">
                <a16:creationId xmlns:a16="http://schemas.microsoft.com/office/drawing/2014/main" id="{915A61F1-6B4D-4644-BA0E-14534D326A1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pic>
        <p:nvPicPr>
          <p:cNvPr id="14" name="Graphic 13">
            <a:extLst>
              <a:ext uri="{FF2B5EF4-FFF2-40B4-BE49-F238E27FC236}">
                <a16:creationId xmlns:a16="http://schemas.microsoft.com/office/drawing/2014/main" id="{D60AC51D-8BA0-42B4-AC44-A4C0EE94245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635632" y="4013558"/>
            <a:ext cx="3848100" cy="1533525"/>
          </a:xfrm>
          <a:prstGeom prst="rect">
            <a:avLst/>
          </a:prstGeom>
        </p:spPr>
      </p:pic>
    </p:spTree>
    <p:extLst>
      <p:ext uri="{BB962C8B-B14F-4D97-AF65-F5344CB8AC3E}">
        <p14:creationId xmlns:p14="http://schemas.microsoft.com/office/powerpoint/2010/main" val="2080069581"/>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37E7C4-F06E-4B83-97EE-47301E744E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12192000" cy="6858000"/>
          </a:xfrm>
          <a:prstGeom prst="rect">
            <a:avLst/>
          </a:prstGeom>
        </p:spPr>
      </p:pic>
      <p:sp>
        <p:nvSpPr>
          <p:cNvPr id="2" name="Rectangle 1">
            <a:extLst>
              <a:ext uri="{FF2B5EF4-FFF2-40B4-BE49-F238E27FC236}">
                <a16:creationId xmlns:a16="http://schemas.microsoft.com/office/drawing/2014/main" id="{E16FB823-1930-4879-BDC8-010C1C264F5C}"/>
              </a:ext>
            </a:extLst>
          </p:cNvPr>
          <p:cNvSpPr/>
          <p:nvPr userDrawn="1"/>
        </p:nvSpPr>
        <p:spPr>
          <a:xfrm>
            <a:off x="0" y="0"/>
            <a:ext cx="12192000" cy="6857998"/>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2">
            <a:extLst>
              <a:ext uri="{FF2B5EF4-FFF2-40B4-BE49-F238E27FC236}">
                <a16:creationId xmlns:a16="http://schemas.microsoft.com/office/drawing/2014/main" id="{6F5B91B7-656E-4477-AC37-F0FA379EC9B6}"/>
              </a:ext>
            </a:extLst>
          </p:cNvPr>
          <p:cNvSpPr>
            <a:spLocks noGrp="1"/>
          </p:cNvSpPr>
          <p:nvPr>
            <p:ph type="subTitle" idx="1"/>
          </p:nvPr>
        </p:nvSpPr>
        <p:spPr>
          <a:xfrm>
            <a:off x="392060" y="3143251"/>
            <a:ext cx="11091672" cy="37719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sz="3000" b="0" i="0" spc="-20" baseline="0">
                <a:solidFill>
                  <a:schemeClr val="bg1"/>
                </a:solidFill>
                <a:latin typeface="Arial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6">
            <a:extLst>
              <a:ext uri="{FF2B5EF4-FFF2-40B4-BE49-F238E27FC236}">
                <a16:creationId xmlns:a16="http://schemas.microsoft.com/office/drawing/2014/main" id="{5667129E-8589-4C9B-8C5D-D370F9E33101}"/>
              </a:ext>
            </a:extLst>
          </p:cNvPr>
          <p:cNvSpPr>
            <a:spLocks noGrp="1"/>
          </p:cNvSpPr>
          <p:nvPr>
            <p:ph type="title" hasCustomPrompt="1"/>
          </p:nvPr>
        </p:nvSpPr>
        <p:spPr>
          <a:xfrm>
            <a:off x="392060" y="1371600"/>
            <a:ext cx="11091672" cy="1512408"/>
          </a:xfrm>
          <a:prstGeom prst="rect">
            <a:avLst/>
          </a:prstGeom>
        </p:spPr>
        <p:txBody>
          <a:bodyPr lIns="0" tIns="0" rIns="0" bIns="0"/>
          <a:lstStyle>
            <a:lvl1pPr>
              <a:defRPr sz="5400" b="1" spc="-50" baseline="0">
                <a:solidFill>
                  <a:schemeClr val="bg1"/>
                </a:solidFill>
                <a:latin typeface="Arial" panose="020B0604020202020204" pitchFamily="34" charset="0"/>
                <a:cs typeface="Arial" panose="020B0604020202020204" pitchFamily="34" charset="0"/>
              </a:defRPr>
            </a:lvl1pPr>
          </a:lstStyle>
          <a:p>
            <a:r>
              <a:rPr lang="en-US"/>
              <a:t>Click to edit master title</a:t>
            </a:r>
            <a:br>
              <a:rPr lang="en-US"/>
            </a:br>
            <a:r>
              <a:rPr lang="en-US"/>
              <a:t>Line 2</a:t>
            </a:r>
          </a:p>
        </p:txBody>
      </p:sp>
      <p:sp>
        <p:nvSpPr>
          <p:cNvPr id="24" name="Text Placeholder 14">
            <a:extLst>
              <a:ext uri="{FF2B5EF4-FFF2-40B4-BE49-F238E27FC236}">
                <a16:creationId xmlns:a16="http://schemas.microsoft.com/office/drawing/2014/main" id="{5565DB05-FDC0-49D7-B379-AC8277A4BCF0}"/>
              </a:ext>
            </a:extLst>
          </p:cNvPr>
          <p:cNvSpPr>
            <a:spLocks noGrp="1"/>
          </p:cNvSpPr>
          <p:nvPr>
            <p:ph type="body" sz="quarter" idx="13" hasCustomPrompt="1"/>
          </p:nvPr>
        </p:nvSpPr>
        <p:spPr>
          <a:xfrm>
            <a:off x="397433" y="3835072"/>
            <a:ext cx="5540463" cy="329832"/>
          </a:xfrm>
          <a:prstGeom prst="rect">
            <a:avLst/>
          </a:prstGeom>
        </p:spPr>
        <p:txBody>
          <a:bodyPr lIns="0" tIns="0" rIns="0" bIns="0"/>
          <a:lstStyle>
            <a:lvl1pPr marL="0" indent="0">
              <a:buNone/>
              <a:defRPr sz="3000" spc="-2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00, 2019</a:t>
            </a:r>
          </a:p>
        </p:txBody>
      </p:sp>
      <p:sp>
        <p:nvSpPr>
          <p:cNvPr id="29" name="Date Placeholder 28">
            <a:extLst>
              <a:ext uri="{FF2B5EF4-FFF2-40B4-BE49-F238E27FC236}">
                <a16:creationId xmlns:a16="http://schemas.microsoft.com/office/drawing/2014/main" id="{D31F7580-46E7-445A-8E6D-B65A5A7DAADB}"/>
              </a:ext>
            </a:extLst>
          </p:cNvPr>
          <p:cNvSpPr>
            <a:spLocks noGrp="1"/>
          </p:cNvSpPr>
          <p:nvPr>
            <p:ph type="dt" sz="half" idx="14"/>
          </p:nvPr>
        </p:nvSpPr>
        <p:spPr/>
        <p:txBody>
          <a:bodyPr/>
          <a:lstStyle>
            <a:lvl1pPr>
              <a:defRPr>
                <a:solidFill>
                  <a:schemeClr val="bg1"/>
                </a:solidFill>
              </a:defRPr>
            </a:lvl1pPr>
          </a:lstStyle>
          <a:p>
            <a:r>
              <a:rPr lang="en-US"/>
              <a:t>TRCcompanies.com</a:t>
            </a:r>
          </a:p>
        </p:txBody>
      </p:sp>
      <p:sp>
        <p:nvSpPr>
          <p:cNvPr id="30" name="Slide Number Placeholder 29">
            <a:extLst>
              <a:ext uri="{FF2B5EF4-FFF2-40B4-BE49-F238E27FC236}">
                <a16:creationId xmlns:a16="http://schemas.microsoft.com/office/drawing/2014/main" id="{05561CBC-878C-4221-8D99-0998F0A0EA48}"/>
              </a:ext>
            </a:extLst>
          </p:cNvPr>
          <p:cNvSpPr>
            <a:spLocks noGrp="1"/>
          </p:cNvSpPr>
          <p:nvPr>
            <p:ph type="sldNum" sz="quarter" idx="15"/>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1" name="Rectangle 10">
            <a:extLst>
              <a:ext uri="{FF2B5EF4-FFF2-40B4-BE49-F238E27FC236}">
                <a16:creationId xmlns:a16="http://schemas.microsoft.com/office/drawing/2014/main" id="{225BAB13-B56A-491E-A941-C46E95C7C2FD}"/>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16" name="Picture 15">
            <a:extLst>
              <a:ext uri="{FF2B5EF4-FFF2-40B4-BE49-F238E27FC236}">
                <a16:creationId xmlns:a16="http://schemas.microsoft.com/office/drawing/2014/main" id="{915A61F1-6B4D-4644-BA0E-14534D326A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pic>
        <p:nvPicPr>
          <p:cNvPr id="14" name="Graphic 13">
            <a:extLst>
              <a:ext uri="{FF2B5EF4-FFF2-40B4-BE49-F238E27FC236}">
                <a16:creationId xmlns:a16="http://schemas.microsoft.com/office/drawing/2014/main" id="{3551CE72-13E9-4340-8069-3454726E4A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35632" y="4013558"/>
            <a:ext cx="3848100" cy="1533525"/>
          </a:xfrm>
          <a:prstGeom prst="rect">
            <a:avLst/>
          </a:prstGeom>
        </p:spPr>
      </p:pic>
    </p:spTree>
    <p:extLst>
      <p:ext uri="{BB962C8B-B14F-4D97-AF65-F5344CB8AC3E}">
        <p14:creationId xmlns:p14="http://schemas.microsoft.com/office/powerpoint/2010/main" val="1087281705"/>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37E7C4-F06E-4B83-97EE-47301E744E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1730"/>
          </a:xfrm>
          <a:prstGeom prst="rect">
            <a:avLst/>
          </a:prstGeom>
        </p:spPr>
      </p:pic>
      <p:sp>
        <p:nvSpPr>
          <p:cNvPr id="2" name="Rectangle 1">
            <a:extLst>
              <a:ext uri="{FF2B5EF4-FFF2-40B4-BE49-F238E27FC236}">
                <a16:creationId xmlns:a16="http://schemas.microsoft.com/office/drawing/2014/main" id="{E16FB823-1930-4879-BDC8-010C1C264F5C}"/>
              </a:ext>
            </a:extLst>
          </p:cNvPr>
          <p:cNvSpPr/>
          <p:nvPr userDrawn="1"/>
        </p:nvSpPr>
        <p:spPr>
          <a:xfrm>
            <a:off x="0" y="0"/>
            <a:ext cx="12192000" cy="6857997"/>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2">
            <a:extLst>
              <a:ext uri="{FF2B5EF4-FFF2-40B4-BE49-F238E27FC236}">
                <a16:creationId xmlns:a16="http://schemas.microsoft.com/office/drawing/2014/main" id="{6F5B91B7-656E-4477-AC37-F0FA379EC9B6}"/>
              </a:ext>
            </a:extLst>
          </p:cNvPr>
          <p:cNvSpPr>
            <a:spLocks noGrp="1"/>
          </p:cNvSpPr>
          <p:nvPr>
            <p:ph type="subTitle" idx="1"/>
          </p:nvPr>
        </p:nvSpPr>
        <p:spPr>
          <a:xfrm>
            <a:off x="392060" y="3143251"/>
            <a:ext cx="11091672" cy="37719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sz="3000" b="0" i="0" spc="-20" baseline="0">
                <a:solidFill>
                  <a:schemeClr val="bg1"/>
                </a:solidFill>
                <a:latin typeface="Arial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6">
            <a:extLst>
              <a:ext uri="{FF2B5EF4-FFF2-40B4-BE49-F238E27FC236}">
                <a16:creationId xmlns:a16="http://schemas.microsoft.com/office/drawing/2014/main" id="{5667129E-8589-4C9B-8C5D-D370F9E33101}"/>
              </a:ext>
            </a:extLst>
          </p:cNvPr>
          <p:cNvSpPr>
            <a:spLocks noGrp="1"/>
          </p:cNvSpPr>
          <p:nvPr>
            <p:ph type="title" hasCustomPrompt="1"/>
          </p:nvPr>
        </p:nvSpPr>
        <p:spPr>
          <a:xfrm>
            <a:off x="392060" y="1371600"/>
            <a:ext cx="11091672" cy="1512408"/>
          </a:xfrm>
          <a:prstGeom prst="rect">
            <a:avLst/>
          </a:prstGeom>
        </p:spPr>
        <p:txBody>
          <a:bodyPr lIns="0" tIns="0" rIns="0" bIns="0"/>
          <a:lstStyle>
            <a:lvl1pPr>
              <a:defRPr sz="5400" b="1" spc="-50" baseline="0">
                <a:solidFill>
                  <a:schemeClr val="bg1"/>
                </a:solidFill>
                <a:latin typeface="Arial" panose="020B0604020202020204" pitchFamily="34" charset="0"/>
                <a:cs typeface="Arial" panose="020B0604020202020204" pitchFamily="34" charset="0"/>
              </a:defRPr>
            </a:lvl1pPr>
          </a:lstStyle>
          <a:p>
            <a:r>
              <a:rPr lang="en-US"/>
              <a:t>Click to edit master title</a:t>
            </a:r>
            <a:br>
              <a:rPr lang="en-US"/>
            </a:br>
            <a:r>
              <a:rPr lang="en-US"/>
              <a:t>Line 2</a:t>
            </a:r>
          </a:p>
        </p:txBody>
      </p:sp>
      <p:sp>
        <p:nvSpPr>
          <p:cNvPr id="24" name="Text Placeholder 14">
            <a:extLst>
              <a:ext uri="{FF2B5EF4-FFF2-40B4-BE49-F238E27FC236}">
                <a16:creationId xmlns:a16="http://schemas.microsoft.com/office/drawing/2014/main" id="{5565DB05-FDC0-49D7-B379-AC8277A4BCF0}"/>
              </a:ext>
            </a:extLst>
          </p:cNvPr>
          <p:cNvSpPr>
            <a:spLocks noGrp="1"/>
          </p:cNvSpPr>
          <p:nvPr>
            <p:ph type="body" sz="quarter" idx="13" hasCustomPrompt="1"/>
          </p:nvPr>
        </p:nvSpPr>
        <p:spPr>
          <a:xfrm>
            <a:off x="397433" y="3835072"/>
            <a:ext cx="5540463" cy="329832"/>
          </a:xfrm>
          <a:prstGeom prst="rect">
            <a:avLst/>
          </a:prstGeom>
        </p:spPr>
        <p:txBody>
          <a:bodyPr lIns="0" tIns="0" rIns="0" bIns="0"/>
          <a:lstStyle>
            <a:lvl1pPr marL="0" indent="0">
              <a:buNone/>
              <a:defRPr sz="3000" spc="-2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00, 2019</a:t>
            </a:r>
          </a:p>
        </p:txBody>
      </p:sp>
      <p:sp>
        <p:nvSpPr>
          <p:cNvPr id="29" name="Date Placeholder 28">
            <a:extLst>
              <a:ext uri="{FF2B5EF4-FFF2-40B4-BE49-F238E27FC236}">
                <a16:creationId xmlns:a16="http://schemas.microsoft.com/office/drawing/2014/main" id="{D31F7580-46E7-445A-8E6D-B65A5A7DAADB}"/>
              </a:ext>
            </a:extLst>
          </p:cNvPr>
          <p:cNvSpPr>
            <a:spLocks noGrp="1"/>
          </p:cNvSpPr>
          <p:nvPr>
            <p:ph type="dt" sz="half" idx="14"/>
          </p:nvPr>
        </p:nvSpPr>
        <p:spPr/>
        <p:txBody>
          <a:bodyPr/>
          <a:lstStyle>
            <a:lvl1pPr>
              <a:defRPr>
                <a:solidFill>
                  <a:schemeClr val="bg1"/>
                </a:solidFill>
              </a:defRPr>
            </a:lvl1pPr>
          </a:lstStyle>
          <a:p>
            <a:r>
              <a:rPr lang="en-US"/>
              <a:t>TRCcompanies.com</a:t>
            </a:r>
          </a:p>
        </p:txBody>
      </p:sp>
      <p:sp>
        <p:nvSpPr>
          <p:cNvPr id="30" name="Slide Number Placeholder 29">
            <a:extLst>
              <a:ext uri="{FF2B5EF4-FFF2-40B4-BE49-F238E27FC236}">
                <a16:creationId xmlns:a16="http://schemas.microsoft.com/office/drawing/2014/main" id="{05561CBC-878C-4221-8D99-0998F0A0EA48}"/>
              </a:ext>
            </a:extLst>
          </p:cNvPr>
          <p:cNvSpPr>
            <a:spLocks noGrp="1"/>
          </p:cNvSpPr>
          <p:nvPr>
            <p:ph type="sldNum" sz="quarter" idx="15"/>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1" name="Rectangle 10">
            <a:extLst>
              <a:ext uri="{FF2B5EF4-FFF2-40B4-BE49-F238E27FC236}">
                <a16:creationId xmlns:a16="http://schemas.microsoft.com/office/drawing/2014/main" id="{225BAB13-B56A-491E-A941-C46E95C7C2FD}"/>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16" name="Picture 15">
            <a:extLst>
              <a:ext uri="{FF2B5EF4-FFF2-40B4-BE49-F238E27FC236}">
                <a16:creationId xmlns:a16="http://schemas.microsoft.com/office/drawing/2014/main" id="{915A61F1-6B4D-4644-BA0E-14534D326A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pic>
        <p:nvPicPr>
          <p:cNvPr id="14" name="Graphic 13">
            <a:extLst>
              <a:ext uri="{FF2B5EF4-FFF2-40B4-BE49-F238E27FC236}">
                <a16:creationId xmlns:a16="http://schemas.microsoft.com/office/drawing/2014/main" id="{3551CE72-13E9-4340-8069-3454726E4A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35632" y="4013558"/>
            <a:ext cx="3848100" cy="1533525"/>
          </a:xfrm>
          <a:prstGeom prst="rect">
            <a:avLst/>
          </a:prstGeom>
        </p:spPr>
      </p:pic>
    </p:spTree>
    <p:extLst>
      <p:ext uri="{BB962C8B-B14F-4D97-AF65-F5344CB8AC3E}">
        <p14:creationId xmlns:p14="http://schemas.microsoft.com/office/powerpoint/2010/main" val="626382328"/>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37E7C4-F06E-4B83-97EE-47301E744E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
            <a:ext cx="12191998" cy="6857999"/>
          </a:xfrm>
          <a:prstGeom prst="rect">
            <a:avLst/>
          </a:prstGeom>
        </p:spPr>
      </p:pic>
      <p:sp>
        <p:nvSpPr>
          <p:cNvPr id="22" name="Subtitle 2">
            <a:extLst>
              <a:ext uri="{FF2B5EF4-FFF2-40B4-BE49-F238E27FC236}">
                <a16:creationId xmlns:a16="http://schemas.microsoft.com/office/drawing/2014/main" id="{6F5B91B7-656E-4477-AC37-F0FA379EC9B6}"/>
              </a:ext>
            </a:extLst>
          </p:cNvPr>
          <p:cNvSpPr>
            <a:spLocks noGrp="1"/>
          </p:cNvSpPr>
          <p:nvPr>
            <p:ph type="subTitle" idx="1"/>
          </p:nvPr>
        </p:nvSpPr>
        <p:spPr>
          <a:xfrm>
            <a:off x="392060" y="3143251"/>
            <a:ext cx="11091672" cy="37719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sz="3000" b="0" i="0" spc="-20" baseline="0">
                <a:solidFill>
                  <a:schemeClr val="bg1"/>
                </a:solidFill>
                <a:latin typeface="Arial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6">
            <a:extLst>
              <a:ext uri="{FF2B5EF4-FFF2-40B4-BE49-F238E27FC236}">
                <a16:creationId xmlns:a16="http://schemas.microsoft.com/office/drawing/2014/main" id="{5667129E-8589-4C9B-8C5D-D370F9E33101}"/>
              </a:ext>
            </a:extLst>
          </p:cNvPr>
          <p:cNvSpPr>
            <a:spLocks noGrp="1"/>
          </p:cNvSpPr>
          <p:nvPr>
            <p:ph type="title" hasCustomPrompt="1"/>
          </p:nvPr>
        </p:nvSpPr>
        <p:spPr>
          <a:xfrm>
            <a:off x="392060" y="1371600"/>
            <a:ext cx="11091672" cy="1512408"/>
          </a:xfrm>
          <a:prstGeom prst="rect">
            <a:avLst/>
          </a:prstGeom>
        </p:spPr>
        <p:txBody>
          <a:bodyPr lIns="0" tIns="0" rIns="0" bIns="0"/>
          <a:lstStyle>
            <a:lvl1pPr>
              <a:defRPr sz="5400" b="1" spc="-50" baseline="0">
                <a:solidFill>
                  <a:schemeClr val="bg1"/>
                </a:solidFill>
                <a:latin typeface="Arial" panose="020B0604020202020204" pitchFamily="34" charset="0"/>
                <a:cs typeface="Arial" panose="020B0604020202020204" pitchFamily="34" charset="0"/>
              </a:defRPr>
            </a:lvl1pPr>
          </a:lstStyle>
          <a:p>
            <a:r>
              <a:rPr lang="en-US"/>
              <a:t>Click to edit master title</a:t>
            </a:r>
            <a:br>
              <a:rPr lang="en-US"/>
            </a:br>
            <a:r>
              <a:rPr lang="en-US"/>
              <a:t>Line 2</a:t>
            </a:r>
          </a:p>
        </p:txBody>
      </p:sp>
      <p:sp>
        <p:nvSpPr>
          <p:cNvPr id="24" name="Text Placeholder 14">
            <a:extLst>
              <a:ext uri="{FF2B5EF4-FFF2-40B4-BE49-F238E27FC236}">
                <a16:creationId xmlns:a16="http://schemas.microsoft.com/office/drawing/2014/main" id="{5565DB05-FDC0-49D7-B379-AC8277A4BCF0}"/>
              </a:ext>
            </a:extLst>
          </p:cNvPr>
          <p:cNvSpPr>
            <a:spLocks noGrp="1"/>
          </p:cNvSpPr>
          <p:nvPr>
            <p:ph type="body" sz="quarter" idx="13" hasCustomPrompt="1"/>
          </p:nvPr>
        </p:nvSpPr>
        <p:spPr>
          <a:xfrm>
            <a:off x="397433" y="3835072"/>
            <a:ext cx="5540463" cy="329832"/>
          </a:xfrm>
          <a:prstGeom prst="rect">
            <a:avLst/>
          </a:prstGeom>
        </p:spPr>
        <p:txBody>
          <a:bodyPr lIns="0" tIns="0" rIns="0" bIns="0"/>
          <a:lstStyle>
            <a:lvl1pPr marL="0" indent="0">
              <a:buNone/>
              <a:defRPr sz="3000" spc="-2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00, 2019</a:t>
            </a:r>
          </a:p>
        </p:txBody>
      </p:sp>
      <p:sp>
        <p:nvSpPr>
          <p:cNvPr id="29" name="Date Placeholder 28">
            <a:extLst>
              <a:ext uri="{FF2B5EF4-FFF2-40B4-BE49-F238E27FC236}">
                <a16:creationId xmlns:a16="http://schemas.microsoft.com/office/drawing/2014/main" id="{D31F7580-46E7-445A-8E6D-B65A5A7DAADB}"/>
              </a:ext>
            </a:extLst>
          </p:cNvPr>
          <p:cNvSpPr>
            <a:spLocks noGrp="1"/>
          </p:cNvSpPr>
          <p:nvPr>
            <p:ph type="dt" sz="half" idx="14"/>
          </p:nvPr>
        </p:nvSpPr>
        <p:spPr/>
        <p:txBody>
          <a:bodyPr/>
          <a:lstStyle>
            <a:lvl1pPr>
              <a:defRPr>
                <a:solidFill>
                  <a:schemeClr val="bg1"/>
                </a:solidFill>
              </a:defRPr>
            </a:lvl1pPr>
          </a:lstStyle>
          <a:p>
            <a:r>
              <a:rPr lang="en-US"/>
              <a:t>TRCcompanies.com</a:t>
            </a:r>
          </a:p>
        </p:txBody>
      </p:sp>
      <p:sp>
        <p:nvSpPr>
          <p:cNvPr id="30" name="Slide Number Placeholder 29">
            <a:extLst>
              <a:ext uri="{FF2B5EF4-FFF2-40B4-BE49-F238E27FC236}">
                <a16:creationId xmlns:a16="http://schemas.microsoft.com/office/drawing/2014/main" id="{05561CBC-878C-4221-8D99-0998F0A0EA48}"/>
              </a:ext>
            </a:extLst>
          </p:cNvPr>
          <p:cNvSpPr>
            <a:spLocks noGrp="1"/>
          </p:cNvSpPr>
          <p:nvPr>
            <p:ph type="sldNum" sz="quarter" idx="15"/>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1" name="Rectangle 10">
            <a:extLst>
              <a:ext uri="{FF2B5EF4-FFF2-40B4-BE49-F238E27FC236}">
                <a16:creationId xmlns:a16="http://schemas.microsoft.com/office/drawing/2014/main" id="{225BAB13-B56A-491E-A941-C46E95C7C2FD}"/>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16" name="Picture 15">
            <a:extLst>
              <a:ext uri="{FF2B5EF4-FFF2-40B4-BE49-F238E27FC236}">
                <a16:creationId xmlns:a16="http://schemas.microsoft.com/office/drawing/2014/main" id="{915A61F1-6B4D-4644-BA0E-14534D326A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pic>
        <p:nvPicPr>
          <p:cNvPr id="14" name="Graphic 13">
            <a:extLst>
              <a:ext uri="{FF2B5EF4-FFF2-40B4-BE49-F238E27FC236}">
                <a16:creationId xmlns:a16="http://schemas.microsoft.com/office/drawing/2014/main" id="{5D942A13-2ACC-4C58-8BAB-2C42FF9BFF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35632" y="4013558"/>
            <a:ext cx="3848100" cy="1533525"/>
          </a:xfrm>
          <a:prstGeom prst="rect">
            <a:avLst/>
          </a:prstGeom>
        </p:spPr>
      </p:pic>
    </p:spTree>
    <p:extLst>
      <p:ext uri="{BB962C8B-B14F-4D97-AF65-F5344CB8AC3E}">
        <p14:creationId xmlns:p14="http://schemas.microsoft.com/office/powerpoint/2010/main" val="3633301781"/>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37E7C4-F06E-4B83-97EE-47301E744E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
            <a:ext cx="12191998" cy="6857998"/>
          </a:xfrm>
          <a:prstGeom prst="rect">
            <a:avLst/>
          </a:prstGeom>
        </p:spPr>
      </p:pic>
      <p:sp>
        <p:nvSpPr>
          <p:cNvPr id="22" name="Subtitle 2">
            <a:extLst>
              <a:ext uri="{FF2B5EF4-FFF2-40B4-BE49-F238E27FC236}">
                <a16:creationId xmlns:a16="http://schemas.microsoft.com/office/drawing/2014/main" id="{6F5B91B7-656E-4477-AC37-F0FA379EC9B6}"/>
              </a:ext>
            </a:extLst>
          </p:cNvPr>
          <p:cNvSpPr>
            <a:spLocks noGrp="1"/>
          </p:cNvSpPr>
          <p:nvPr>
            <p:ph type="subTitle" idx="1"/>
          </p:nvPr>
        </p:nvSpPr>
        <p:spPr>
          <a:xfrm>
            <a:off x="392060" y="3143251"/>
            <a:ext cx="11091672" cy="37719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sz="3000" b="0" i="0" spc="-20" baseline="0">
                <a:solidFill>
                  <a:schemeClr val="bg1"/>
                </a:solidFill>
                <a:latin typeface="Arial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6">
            <a:extLst>
              <a:ext uri="{FF2B5EF4-FFF2-40B4-BE49-F238E27FC236}">
                <a16:creationId xmlns:a16="http://schemas.microsoft.com/office/drawing/2014/main" id="{5667129E-8589-4C9B-8C5D-D370F9E33101}"/>
              </a:ext>
            </a:extLst>
          </p:cNvPr>
          <p:cNvSpPr>
            <a:spLocks noGrp="1"/>
          </p:cNvSpPr>
          <p:nvPr>
            <p:ph type="title" hasCustomPrompt="1"/>
          </p:nvPr>
        </p:nvSpPr>
        <p:spPr>
          <a:xfrm>
            <a:off x="392060" y="1371600"/>
            <a:ext cx="11091672" cy="1512408"/>
          </a:xfrm>
          <a:prstGeom prst="rect">
            <a:avLst/>
          </a:prstGeom>
        </p:spPr>
        <p:txBody>
          <a:bodyPr lIns="0" tIns="0" rIns="0" bIns="0"/>
          <a:lstStyle>
            <a:lvl1pPr>
              <a:defRPr sz="5400" b="1" spc="-50" baseline="0">
                <a:solidFill>
                  <a:schemeClr val="bg1"/>
                </a:solidFill>
                <a:latin typeface="Arial" panose="020B0604020202020204" pitchFamily="34" charset="0"/>
                <a:cs typeface="Arial" panose="020B0604020202020204" pitchFamily="34" charset="0"/>
              </a:defRPr>
            </a:lvl1pPr>
          </a:lstStyle>
          <a:p>
            <a:r>
              <a:rPr lang="en-US"/>
              <a:t>Click to edit master title</a:t>
            </a:r>
            <a:br>
              <a:rPr lang="en-US"/>
            </a:br>
            <a:r>
              <a:rPr lang="en-US"/>
              <a:t>Line 2</a:t>
            </a:r>
          </a:p>
        </p:txBody>
      </p:sp>
      <p:sp>
        <p:nvSpPr>
          <p:cNvPr id="24" name="Text Placeholder 14">
            <a:extLst>
              <a:ext uri="{FF2B5EF4-FFF2-40B4-BE49-F238E27FC236}">
                <a16:creationId xmlns:a16="http://schemas.microsoft.com/office/drawing/2014/main" id="{5565DB05-FDC0-49D7-B379-AC8277A4BCF0}"/>
              </a:ext>
            </a:extLst>
          </p:cNvPr>
          <p:cNvSpPr>
            <a:spLocks noGrp="1"/>
          </p:cNvSpPr>
          <p:nvPr>
            <p:ph type="body" sz="quarter" idx="13" hasCustomPrompt="1"/>
          </p:nvPr>
        </p:nvSpPr>
        <p:spPr>
          <a:xfrm>
            <a:off x="397433" y="3835072"/>
            <a:ext cx="5540463" cy="329832"/>
          </a:xfrm>
          <a:prstGeom prst="rect">
            <a:avLst/>
          </a:prstGeom>
        </p:spPr>
        <p:txBody>
          <a:bodyPr lIns="0" tIns="0" rIns="0" bIns="0"/>
          <a:lstStyle>
            <a:lvl1pPr marL="0" indent="0">
              <a:buNone/>
              <a:defRPr sz="3000" spc="-2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00, 2019</a:t>
            </a:r>
          </a:p>
        </p:txBody>
      </p:sp>
      <p:sp>
        <p:nvSpPr>
          <p:cNvPr id="29" name="Date Placeholder 28">
            <a:extLst>
              <a:ext uri="{FF2B5EF4-FFF2-40B4-BE49-F238E27FC236}">
                <a16:creationId xmlns:a16="http://schemas.microsoft.com/office/drawing/2014/main" id="{D31F7580-46E7-445A-8E6D-B65A5A7DAADB}"/>
              </a:ext>
            </a:extLst>
          </p:cNvPr>
          <p:cNvSpPr>
            <a:spLocks noGrp="1"/>
          </p:cNvSpPr>
          <p:nvPr>
            <p:ph type="dt" sz="half" idx="14"/>
          </p:nvPr>
        </p:nvSpPr>
        <p:spPr/>
        <p:txBody>
          <a:bodyPr/>
          <a:lstStyle>
            <a:lvl1pPr>
              <a:defRPr>
                <a:solidFill>
                  <a:schemeClr val="bg1"/>
                </a:solidFill>
              </a:defRPr>
            </a:lvl1pPr>
          </a:lstStyle>
          <a:p>
            <a:r>
              <a:rPr lang="en-US"/>
              <a:t>TRCcompanies.com</a:t>
            </a:r>
          </a:p>
        </p:txBody>
      </p:sp>
      <p:sp>
        <p:nvSpPr>
          <p:cNvPr id="30" name="Slide Number Placeholder 29">
            <a:extLst>
              <a:ext uri="{FF2B5EF4-FFF2-40B4-BE49-F238E27FC236}">
                <a16:creationId xmlns:a16="http://schemas.microsoft.com/office/drawing/2014/main" id="{05561CBC-878C-4221-8D99-0998F0A0EA48}"/>
              </a:ext>
            </a:extLst>
          </p:cNvPr>
          <p:cNvSpPr>
            <a:spLocks noGrp="1"/>
          </p:cNvSpPr>
          <p:nvPr>
            <p:ph type="sldNum" sz="quarter" idx="15"/>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1" name="Rectangle 10">
            <a:extLst>
              <a:ext uri="{FF2B5EF4-FFF2-40B4-BE49-F238E27FC236}">
                <a16:creationId xmlns:a16="http://schemas.microsoft.com/office/drawing/2014/main" id="{225BAB13-B56A-491E-A941-C46E95C7C2FD}"/>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16" name="Picture 15">
            <a:extLst>
              <a:ext uri="{FF2B5EF4-FFF2-40B4-BE49-F238E27FC236}">
                <a16:creationId xmlns:a16="http://schemas.microsoft.com/office/drawing/2014/main" id="{915A61F1-6B4D-4644-BA0E-14534D326A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pic>
        <p:nvPicPr>
          <p:cNvPr id="14" name="Graphic 13">
            <a:extLst>
              <a:ext uri="{FF2B5EF4-FFF2-40B4-BE49-F238E27FC236}">
                <a16:creationId xmlns:a16="http://schemas.microsoft.com/office/drawing/2014/main" id="{5D942A13-2ACC-4C58-8BAB-2C42FF9BFF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35632" y="4013558"/>
            <a:ext cx="3848100" cy="1533525"/>
          </a:xfrm>
          <a:prstGeom prst="rect">
            <a:avLst/>
          </a:prstGeom>
        </p:spPr>
      </p:pic>
    </p:spTree>
    <p:extLst>
      <p:ext uri="{BB962C8B-B14F-4D97-AF65-F5344CB8AC3E}">
        <p14:creationId xmlns:p14="http://schemas.microsoft.com/office/powerpoint/2010/main" val="2328707755"/>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37E7C4-F06E-4B83-97EE-47301E744E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2"/>
            <a:ext cx="12191996" cy="6857998"/>
          </a:xfrm>
          <a:prstGeom prst="rect">
            <a:avLst/>
          </a:prstGeom>
        </p:spPr>
      </p:pic>
      <p:sp>
        <p:nvSpPr>
          <p:cNvPr id="22" name="Subtitle 2">
            <a:extLst>
              <a:ext uri="{FF2B5EF4-FFF2-40B4-BE49-F238E27FC236}">
                <a16:creationId xmlns:a16="http://schemas.microsoft.com/office/drawing/2014/main" id="{6F5B91B7-656E-4477-AC37-F0FA379EC9B6}"/>
              </a:ext>
            </a:extLst>
          </p:cNvPr>
          <p:cNvSpPr>
            <a:spLocks noGrp="1"/>
          </p:cNvSpPr>
          <p:nvPr>
            <p:ph type="subTitle" idx="1"/>
          </p:nvPr>
        </p:nvSpPr>
        <p:spPr>
          <a:xfrm>
            <a:off x="392060" y="3143251"/>
            <a:ext cx="11091672" cy="37719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sz="3000" b="0" i="0" spc="-20" baseline="0">
                <a:solidFill>
                  <a:schemeClr val="bg1"/>
                </a:solidFill>
                <a:latin typeface="Arial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6">
            <a:extLst>
              <a:ext uri="{FF2B5EF4-FFF2-40B4-BE49-F238E27FC236}">
                <a16:creationId xmlns:a16="http://schemas.microsoft.com/office/drawing/2014/main" id="{5667129E-8589-4C9B-8C5D-D370F9E33101}"/>
              </a:ext>
            </a:extLst>
          </p:cNvPr>
          <p:cNvSpPr>
            <a:spLocks noGrp="1"/>
          </p:cNvSpPr>
          <p:nvPr>
            <p:ph type="title" hasCustomPrompt="1"/>
          </p:nvPr>
        </p:nvSpPr>
        <p:spPr>
          <a:xfrm>
            <a:off x="392060" y="1371600"/>
            <a:ext cx="11091672" cy="1512408"/>
          </a:xfrm>
          <a:prstGeom prst="rect">
            <a:avLst/>
          </a:prstGeom>
        </p:spPr>
        <p:txBody>
          <a:bodyPr lIns="0" tIns="0" rIns="0" bIns="0"/>
          <a:lstStyle>
            <a:lvl1pPr>
              <a:defRPr sz="5400" b="1" spc="-50" baseline="0">
                <a:solidFill>
                  <a:schemeClr val="bg1"/>
                </a:solidFill>
                <a:latin typeface="Arial" panose="020B0604020202020204" pitchFamily="34" charset="0"/>
                <a:cs typeface="Arial" panose="020B0604020202020204" pitchFamily="34" charset="0"/>
              </a:defRPr>
            </a:lvl1pPr>
          </a:lstStyle>
          <a:p>
            <a:r>
              <a:rPr lang="en-US"/>
              <a:t>Click to edit master title</a:t>
            </a:r>
            <a:br>
              <a:rPr lang="en-US"/>
            </a:br>
            <a:r>
              <a:rPr lang="en-US"/>
              <a:t>Line 2</a:t>
            </a:r>
          </a:p>
        </p:txBody>
      </p:sp>
      <p:sp>
        <p:nvSpPr>
          <p:cNvPr id="24" name="Text Placeholder 14">
            <a:extLst>
              <a:ext uri="{FF2B5EF4-FFF2-40B4-BE49-F238E27FC236}">
                <a16:creationId xmlns:a16="http://schemas.microsoft.com/office/drawing/2014/main" id="{5565DB05-FDC0-49D7-B379-AC8277A4BCF0}"/>
              </a:ext>
            </a:extLst>
          </p:cNvPr>
          <p:cNvSpPr>
            <a:spLocks noGrp="1"/>
          </p:cNvSpPr>
          <p:nvPr>
            <p:ph type="body" sz="quarter" idx="13" hasCustomPrompt="1"/>
          </p:nvPr>
        </p:nvSpPr>
        <p:spPr>
          <a:xfrm>
            <a:off x="397433" y="3835072"/>
            <a:ext cx="5540463" cy="329832"/>
          </a:xfrm>
          <a:prstGeom prst="rect">
            <a:avLst/>
          </a:prstGeom>
        </p:spPr>
        <p:txBody>
          <a:bodyPr lIns="0" tIns="0" rIns="0" bIns="0"/>
          <a:lstStyle>
            <a:lvl1pPr marL="0" indent="0">
              <a:buNone/>
              <a:defRPr sz="3000" spc="-2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00, 2019</a:t>
            </a:r>
          </a:p>
        </p:txBody>
      </p:sp>
      <p:sp>
        <p:nvSpPr>
          <p:cNvPr id="29" name="Date Placeholder 28">
            <a:extLst>
              <a:ext uri="{FF2B5EF4-FFF2-40B4-BE49-F238E27FC236}">
                <a16:creationId xmlns:a16="http://schemas.microsoft.com/office/drawing/2014/main" id="{D31F7580-46E7-445A-8E6D-B65A5A7DAADB}"/>
              </a:ext>
            </a:extLst>
          </p:cNvPr>
          <p:cNvSpPr>
            <a:spLocks noGrp="1"/>
          </p:cNvSpPr>
          <p:nvPr>
            <p:ph type="dt" sz="half" idx="14"/>
          </p:nvPr>
        </p:nvSpPr>
        <p:spPr/>
        <p:txBody>
          <a:bodyPr/>
          <a:lstStyle>
            <a:lvl1pPr>
              <a:defRPr>
                <a:solidFill>
                  <a:schemeClr val="bg1"/>
                </a:solidFill>
              </a:defRPr>
            </a:lvl1pPr>
          </a:lstStyle>
          <a:p>
            <a:r>
              <a:rPr lang="en-US"/>
              <a:t>TRCcompanies.com</a:t>
            </a:r>
          </a:p>
        </p:txBody>
      </p:sp>
      <p:sp>
        <p:nvSpPr>
          <p:cNvPr id="30" name="Slide Number Placeholder 29">
            <a:extLst>
              <a:ext uri="{FF2B5EF4-FFF2-40B4-BE49-F238E27FC236}">
                <a16:creationId xmlns:a16="http://schemas.microsoft.com/office/drawing/2014/main" id="{05561CBC-878C-4221-8D99-0998F0A0EA48}"/>
              </a:ext>
            </a:extLst>
          </p:cNvPr>
          <p:cNvSpPr>
            <a:spLocks noGrp="1"/>
          </p:cNvSpPr>
          <p:nvPr>
            <p:ph type="sldNum" sz="quarter" idx="15"/>
          </p:nvPr>
        </p:nvSpPr>
        <p:spPr/>
        <p:txBody>
          <a:bodyPr/>
          <a:lstStyle>
            <a:lvl1pPr>
              <a:defRPr>
                <a:solidFill>
                  <a:schemeClr val="bg1"/>
                </a:solidFill>
              </a:defRPr>
            </a:lvl1pPr>
          </a:lstStyle>
          <a:p>
            <a:fld id="{007B235C-EC8B-442B-8E6D-8C172C220641}" type="slidenum">
              <a:rPr lang="en-US" smtClean="0"/>
              <a:pPr/>
              <a:t>‹#›</a:t>
            </a:fld>
            <a:endParaRPr lang="en-US"/>
          </a:p>
        </p:txBody>
      </p:sp>
      <p:sp>
        <p:nvSpPr>
          <p:cNvPr id="11" name="Rectangle 10">
            <a:extLst>
              <a:ext uri="{FF2B5EF4-FFF2-40B4-BE49-F238E27FC236}">
                <a16:creationId xmlns:a16="http://schemas.microsoft.com/office/drawing/2014/main" id="{225BAB13-B56A-491E-A941-C46E95C7C2FD}"/>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16" name="Picture 15">
            <a:extLst>
              <a:ext uri="{FF2B5EF4-FFF2-40B4-BE49-F238E27FC236}">
                <a16:creationId xmlns:a16="http://schemas.microsoft.com/office/drawing/2014/main" id="{915A61F1-6B4D-4644-BA0E-14534D326A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4191" y="293333"/>
            <a:ext cx="1545498" cy="455962"/>
          </a:xfrm>
          <a:prstGeom prst="rect">
            <a:avLst/>
          </a:prstGeom>
        </p:spPr>
      </p:pic>
      <p:pic>
        <p:nvPicPr>
          <p:cNvPr id="14" name="Graphic 13">
            <a:extLst>
              <a:ext uri="{FF2B5EF4-FFF2-40B4-BE49-F238E27FC236}">
                <a16:creationId xmlns:a16="http://schemas.microsoft.com/office/drawing/2014/main" id="{5D942A13-2ACC-4C58-8BAB-2C42FF9BFF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35632" y="4013558"/>
            <a:ext cx="3848100" cy="1533525"/>
          </a:xfrm>
          <a:prstGeom prst="rect">
            <a:avLst/>
          </a:prstGeom>
        </p:spPr>
      </p:pic>
    </p:spTree>
    <p:extLst>
      <p:ext uri="{BB962C8B-B14F-4D97-AF65-F5344CB8AC3E}">
        <p14:creationId xmlns:p14="http://schemas.microsoft.com/office/powerpoint/2010/main" val="1865392477"/>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95302-8527-4E5A-BBB5-D87E0062CFC6}"/>
              </a:ext>
            </a:extLst>
          </p:cNvPr>
          <p:cNvSpPr>
            <a:spLocks noGrp="1"/>
          </p:cNvSpPr>
          <p:nvPr>
            <p:ph type="title"/>
          </p:nvPr>
        </p:nvSpPr>
        <p:spPr>
          <a:xfrm>
            <a:off x="742527" y="581024"/>
            <a:ext cx="8382423" cy="604397"/>
          </a:xfrm>
          <a:prstGeom prst="rect">
            <a:avLst/>
          </a:prstGeom>
        </p:spPr>
        <p:txBody>
          <a:bodyPr vert="horz" lIns="91440" tIns="45720" rIns="91440" bIns="45720" rtlCol="0" anchor="b">
            <a:normAutofit/>
          </a:bodyPr>
          <a:lstStyle/>
          <a:p>
            <a:r>
              <a:rPr lang="en-US"/>
              <a:t>Click to edit Master title styles</a:t>
            </a:r>
          </a:p>
        </p:txBody>
      </p:sp>
      <p:sp>
        <p:nvSpPr>
          <p:cNvPr id="3" name="Text Placeholder 2">
            <a:extLst>
              <a:ext uri="{FF2B5EF4-FFF2-40B4-BE49-F238E27FC236}">
                <a16:creationId xmlns:a16="http://schemas.microsoft.com/office/drawing/2014/main" id="{C7CFB30A-F4C9-4315-9B33-8DEA09ABF843}"/>
              </a:ext>
            </a:extLst>
          </p:cNvPr>
          <p:cNvSpPr>
            <a:spLocks noGrp="1"/>
          </p:cNvSpPr>
          <p:nvPr>
            <p:ph type="body" idx="1"/>
          </p:nvPr>
        </p:nvSpPr>
        <p:spPr>
          <a:xfrm>
            <a:off x="742526" y="1495425"/>
            <a:ext cx="11106573" cy="42716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1E4B34-9F01-4771-9225-4ECB880C4E42}"/>
              </a:ext>
            </a:extLst>
          </p:cNvPr>
          <p:cNvSpPr>
            <a:spLocks noGrp="1"/>
          </p:cNvSpPr>
          <p:nvPr>
            <p:ph type="dt" sz="half" idx="2"/>
          </p:nvPr>
        </p:nvSpPr>
        <p:spPr>
          <a:xfrm>
            <a:off x="336754" y="6336686"/>
            <a:ext cx="2743200" cy="365125"/>
          </a:xfrm>
          <a:prstGeom prst="rect">
            <a:avLst/>
          </a:prstGeom>
        </p:spPr>
        <p:txBody>
          <a:bodyPr vert="horz" lIns="91440" tIns="45720" rIns="91440" bIns="45720" rtlCol="0" anchor="ctr"/>
          <a:lstStyle>
            <a:lvl1pPr algn="l">
              <a:defRPr sz="1200">
                <a:solidFill>
                  <a:schemeClr val="bg2"/>
                </a:solidFill>
              </a:defRPr>
            </a:lvl1pPr>
          </a:lstStyle>
          <a:p>
            <a:r>
              <a:rPr lang="en-US"/>
              <a:t>TRCcompanies.com</a:t>
            </a:r>
          </a:p>
        </p:txBody>
      </p:sp>
      <p:sp>
        <p:nvSpPr>
          <p:cNvPr id="6" name="Slide Number Placeholder 5">
            <a:extLst>
              <a:ext uri="{FF2B5EF4-FFF2-40B4-BE49-F238E27FC236}">
                <a16:creationId xmlns:a16="http://schemas.microsoft.com/office/drawing/2014/main" id="{B2294F8D-B2B7-47DD-A127-DCB201F6F8BD}"/>
              </a:ext>
            </a:extLst>
          </p:cNvPr>
          <p:cNvSpPr>
            <a:spLocks noGrp="1"/>
          </p:cNvSpPr>
          <p:nvPr>
            <p:ph type="sldNum" sz="quarter" idx="4"/>
          </p:nvPr>
        </p:nvSpPr>
        <p:spPr>
          <a:xfrm>
            <a:off x="9468057" y="6336686"/>
            <a:ext cx="2468301" cy="365125"/>
          </a:xfrm>
          <a:prstGeom prst="rect">
            <a:avLst/>
          </a:prstGeom>
        </p:spPr>
        <p:txBody>
          <a:bodyPr vert="horz" lIns="91440" tIns="45720" rIns="91440" bIns="45720" rtlCol="0" anchor="ctr"/>
          <a:lstStyle>
            <a:lvl1pPr algn="r">
              <a:defRPr sz="1200">
                <a:solidFill>
                  <a:schemeClr val="bg2"/>
                </a:solidFill>
              </a:defRPr>
            </a:lvl1pPr>
          </a:lstStyle>
          <a:p>
            <a:fld id="{007B235C-EC8B-442B-8E6D-8C172C220641}" type="slidenum">
              <a:rPr lang="en-US" smtClean="0"/>
              <a:pPr/>
              <a:t>‹#›</a:t>
            </a:fld>
            <a:endParaRPr lang="en-US"/>
          </a:p>
        </p:txBody>
      </p:sp>
      <p:sp>
        <p:nvSpPr>
          <p:cNvPr id="10" name="Rectangle 9">
            <a:extLst>
              <a:ext uri="{FF2B5EF4-FFF2-40B4-BE49-F238E27FC236}">
                <a16:creationId xmlns:a16="http://schemas.microsoft.com/office/drawing/2014/main" id="{05625AE3-F925-42E7-8385-69F34C4984BC}"/>
              </a:ext>
            </a:extLst>
          </p:cNvPr>
          <p:cNvSpPr/>
          <p:nvPr userDrawn="1"/>
        </p:nvSpPr>
        <p:spPr>
          <a:xfrm>
            <a:off x="5125354" y="6489913"/>
            <a:ext cx="1935145" cy="215444"/>
          </a:xfrm>
          <a:prstGeom prst="rect">
            <a:avLst/>
          </a:prstGeom>
        </p:spPr>
        <p:txBody>
          <a:bodyPr wrap="none">
            <a:spAutoFit/>
          </a:bodyPr>
          <a:lstStyle/>
          <a:p>
            <a:pPr marL="0" marR="0">
              <a:spcBef>
                <a:spcPts val="0"/>
              </a:spcBef>
              <a:spcAft>
                <a:spcPts val="0"/>
              </a:spcAft>
            </a:pPr>
            <a:r>
              <a:rPr lang="en-US" sz="800">
                <a:solidFill>
                  <a:schemeClr val="bg2"/>
                </a:solidFill>
                <a:effectLst/>
                <a:latin typeface="Calibri" panose="020F0502020204030204" pitchFamily="34" charset="0"/>
                <a:ea typeface="Calibri" panose="020F0502020204030204" pitchFamily="34" charset="0"/>
              </a:rPr>
              <a:t>© TRC Companies, Inc.  All rights reserved</a:t>
            </a:r>
          </a:p>
        </p:txBody>
      </p:sp>
      <p:pic>
        <p:nvPicPr>
          <p:cNvPr id="12" name="Picture 11">
            <a:extLst>
              <a:ext uri="{FF2B5EF4-FFF2-40B4-BE49-F238E27FC236}">
                <a16:creationId xmlns:a16="http://schemas.microsoft.com/office/drawing/2014/main" id="{D8C9A833-F6AF-4EDC-8682-A2DF1E0DB6CC}"/>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264191" y="297287"/>
            <a:ext cx="1545498" cy="455961"/>
          </a:xfrm>
          <a:prstGeom prst="rect">
            <a:avLst/>
          </a:prstGeom>
        </p:spPr>
      </p:pic>
    </p:spTree>
    <p:extLst>
      <p:ext uri="{BB962C8B-B14F-4D97-AF65-F5344CB8AC3E}">
        <p14:creationId xmlns:p14="http://schemas.microsoft.com/office/powerpoint/2010/main" val="1716678728"/>
      </p:ext>
    </p:extLst>
  </p:cSld>
  <p:clrMap bg1="lt1" tx1="dk1" bg2="lt2" tx2="dk2" accent1="accent1" accent2="accent2" accent3="accent3" accent4="accent4" accent5="accent5" accent6="accent6" hlink="hlink" folHlink="folHlink"/>
  <p:sldLayoutIdLst>
    <p:sldLayoutId id="2147483649" r:id="rId1"/>
    <p:sldLayoutId id="2147483754" r:id="rId2"/>
    <p:sldLayoutId id="2147483755" r:id="rId3"/>
    <p:sldLayoutId id="2147483756" r:id="rId4"/>
    <p:sldLayoutId id="2147483757" r:id="rId5"/>
    <p:sldLayoutId id="2147483762" r:id="rId6"/>
    <p:sldLayoutId id="2147483765" r:id="rId7"/>
    <p:sldLayoutId id="2147483766" r:id="rId8"/>
    <p:sldLayoutId id="2147483767" r:id="rId9"/>
    <p:sldLayoutId id="2147483768" r:id="rId10"/>
    <p:sldLayoutId id="2147483758" r:id="rId11"/>
    <p:sldLayoutId id="2147483759" r:id="rId12"/>
    <p:sldLayoutId id="2147483760" r:id="rId13"/>
    <p:sldLayoutId id="2147483761" r:id="rId14"/>
    <p:sldLayoutId id="2147483650" r:id="rId15"/>
    <p:sldLayoutId id="2147483651" r:id="rId16"/>
    <p:sldLayoutId id="2147483654" r:id="rId17"/>
    <p:sldLayoutId id="2147483751" r:id="rId18"/>
    <p:sldLayoutId id="2147483752" r:id="rId19"/>
    <p:sldLayoutId id="2147483763" r:id="rId20"/>
    <p:sldLayoutId id="2147483764" r:id="rId21"/>
    <p:sldLayoutId id="2147483747" r:id="rId22"/>
    <p:sldLayoutId id="2147483655" r:id="rId23"/>
    <p:sldLayoutId id="2147483748" r:id="rId24"/>
    <p:sldLayoutId id="2147483749" r:id="rId25"/>
    <p:sldLayoutId id="2147483750" r:id="rId26"/>
    <p:sldLayoutId id="2147483746" r:id="rId27"/>
    <p:sldLayoutId id="2147483753" r:id="rId28"/>
  </p:sldLayoutIdLst>
  <p:hf hdr="0" ftr="0" dt="0"/>
  <p:txStyles>
    <p:titleStyle>
      <a:lvl1pPr algn="l" defTabSz="914400" rtl="0" eaLnBrk="1" latinLnBrk="0" hangingPunct="1">
        <a:lnSpc>
          <a:spcPct val="90000"/>
        </a:lnSpc>
        <a:spcBef>
          <a:spcPct val="0"/>
        </a:spcBef>
        <a:buNone/>
        <a:defRPr lang="en-US" sz="2400" b="1" kern="1200" dirty="0" smtClean="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Wingdings" panose="05000000000000000000" pitchFamily="2" charset="2"/>
        <a:buChar char="§"/>
        <a:defRPr sz="1800" kern="1200">
          <a:solidFill>
            <a:schemeClr val="tx1"/>
          </a:solidFill>
          <a:latin typeface="+mn-lt"/>
          <a:ea typeface="+mn-ea"/>
          <a:cs typeface="+mn-cs"/>
        </a:defRPr>
      </a:lvl1pPr>
      <a:lvl2pPr marL="461963" indent="-2365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688975" indent="-227013"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5425"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4pPr>
      <a:lvl5pPr marL="1139825" indent="-225425" algn="l" defTabSz="914400"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 userDrawn="1">
          <p15:clr>
            <a:srgbClr val="F26B43"/>
          </p15:clr>
        </p15:guide>
        <p15:guide id="2" pos="72" userDrawn="1">
          <p15:clr>
            <a:srgbClr val="F26B43"/>
          </p15:clr>
        </p15:guide>
        <p15:guide id="3" pos="7608" userDrawn="1">
          <p15:clr>
            <a:srgbClr val="F26B43"/>
          </p15:clr>
        </p15:guide>
        <p15:guide id="4" orient="horz" pos="4248" userDrawn="1">
          <p15:clr>
            <a:srgbClr val="F26B43"/>
          </p15:clr>
        </p15:guide>
        <p15:guide id="5" pos="3840" userDrawn="1">
          <p15:clr>
            <a:srgbClr val="F26B43"/>
          </p15:clr>
        </p15:guide>
        <p15:guide id="6" pos="216" userDrawn="1">
          <p15:clr>
            <a:srgbClr val="F26B43"/>
          </p15:clr>
        </p15:guide>
        <p15:guide id="7" orient="horz" pos="624" userDrawn="1">
          <p15:clr>
            <a:srgbClr val="F26B43"/>
          </p15:clr>
        </p15:guide>
        <p15:guide id="8" pos="7464" userDrawn="1">
          <p15:clr>
            <a:srgbClr val="F26B43"/>
          </p15:clr>
        </p15:guide>
        <p15:guide id="9" pos="7416" userDrawn="1">
          <p15:clr>
            <a:srgbClr val="F26B43"/>
          </p15:clr>
        </p15:guide>
        <p15:guide id="10" pos="60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51.sv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53.sv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5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svg"/><Relationship Id="rId7" Type="http://schemas.openxmlformats.org/officeDocument/2006/relationships/image" Target="../media/image67.svg"/><Relationship Id="rId2" Type="http://schemas.openxmlformats.org/officeDocument/2006/relationships/image" Target="../media/image47.png"/><Relationship Id="rId1" Type="http://schemas.openxmlformats.org/officeDocument/2006/relationships/slideLayout" Target="../slideLayouts/slideLayout15.xml"/><Relationship Id="rId6" Type="http://schemas.openxmlformats.org/officeDocument/2006/relationships/image" Target="../media/image62.png"/><Relationship Id="rId5" Type="http://schemas.openxmlformats.org/officeDocument/2006/relationships/image" Target="../media/image66.svg"/><Relationship Id="rId4" Type="http://schemas.openxmlformats.org/officeDocument/2006/relationships/image" Target="../media/image56.png"/><Relationship Id="rId9"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71.svg"/></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73.svg"/></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75.svg"/></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77.svg"/></Relationships>
</file>

<file path=ppt/slides/_rels/slide29.xml.rels><?xml version="1.0" encoding="UTF-8" standalone="yes"?>
<Relationships xmlns="http://schemas.openxmlformats.org/package/2006/relationships"><Relationship Id="rId3" Type="http://schemas.openxmlformats.org/officeDocument/2006/relationships/hyperlink" Target="https://www.epa.gov/system/files/documents/2023-01/quality_management_plan_standard.pdf" TargetMode="External"/><Relationship Id="rId7" Type="http://schemas.openxmlformats.org/officeDocument/2006/relationships/hyperlink" Target="https://www.epa.gov/quality/training-courses-quality-assurance-and-quality-control-activities"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hyperlink" Target="https://www.epa.gov/quality/quality-program-directives#guide" TargetMode="External"/><Relationship Id="rId5" Type="http://schemas.openxmlformats.org/officeDocument/2006/relationships/hyperlink" Target="https://www.epa.gov/system/files/documents/2024-04/quality_assurance_project_plan_standard.pdf" TargetMode="External"/><Relationship Id="rId4" Type="http://schemas.openxmlformats.org/officeDocument/2006/relationships/hyperlink" Target="https://www.epa.gov/quality/checklist-reviewing-epa-quality-management-plans"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9.xml"/><Relationship Id="rId3" Type="http://schemas.openxmlformats.org/officeDocument/2006/relationships/slide" Target="slide5.xml"/><Relationship Id="rId7" Type="http://schemas.openxmlformats.org/officeDocument/2006/relationships/slide" Target="slide13.xml"/><Relationship Id="rId12" Type="http://schemas.openxmlformats.org/officeDocument/2006/relationships/slide" Target="slide24.xml"/><Relationship Id="rId2" Type="http://schemas.openxmlformats.org/officeDocument/2006/relationships/slide" Target="slide4.xml"/><Relationship Id="rId1" Type="http://schemas.openxmlformats.org/officeDocument/2006/relationships/slideLayout" Target="../slideLayouts/slideLayout15.xml"/><Relationship Id="rId6" Type="http://schemas.openxmlformats.org/officeDocument/2006/relationships/slide" Target="slide11.xml"/><Relationship Id="rId11" Type="http://schemas.openxmlformats.org/officeDocument/2006/relationships/slide" Target="slide23.xml"/><Relationship Id="rId5" Type="http://schemas.openxmlformats.org/officeDocument/2006/relationships/slide" Target="slide10.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21.xml"/><Relationship Id="rId14" Type="http://schemas.openxmlformats.org/officeDocument/2006/relationships/slide" Target="slide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30.svg"/><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8.sv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0.svg"/></Relationships>
</file>

<file path=ppt/slides/_rels/slide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AA85D6EE-6E4E-4C60-AFC0-3AF209D042E2}"/>
              </a:ext>
            </a:extLst>
          </p:cNvPr>
          <p:cNvSpPr>
            <a:spLocks noGrp="1"/>
          </p:cNvSpPr>
          <p:nvPr>
            <p:ph type="subTitle" idx="1"/>
          </p:nvPr>
        </p:nvSpPr>
        <p:spPr/>
        <p:txBody>
          <a:bodyPr vert="horz" lIns="0" tIns="0" rIns="0" bIns="0" rtlCol="0" anchor="t">
            <a:normAutofit lnSpcReduction="10000"/>
          </a:bodyPr>
          <a:lstStyle/>
          <a:p>
            <a:r>
              <a:rPr lang="en-US"/>
              <a:t>CESA Office Hours</a:t>
            </a:r>
          </a:p>
        </p:txBody>
      </p:sp>
      <p:sp>
        <p:nvSpPr>
          <p:cNvPr id="9" name="Title 8">
            <a:extLst>
              <a:ext uri="{FF2B5EF4-FFF2-40B4-BE49-F238E27FC236}">
                <a16:creationId xmlns:a16="http://schemas.microsoft.com/office/drawing/2014/main" id="{4DA2BC2A-0D09-4374-9941-55D244CD8E42}"/>
              </a:ext>
            </a:extLst>
          </p:cNvPr>
          <p:cNvSpPr>
            <a:spLocks noGrp="1"/>
          </p:cNvSpPr>
          <p:nvPr>
            <p:ph type="title"/>
          </p:nvPr>
        </p:nvSpPr>
        <p:spPr/>
        <p:txBody>
          <a:bodyPr/>
          <a:lstStyle/>
          <a:p>
            <a:r>
              <a:rPr lang="en-US">
                <a:latin typeface="Arial"/>
                <a:cs typeface="Arial"/>
              </a:rPr>
              <a:t>QMPs &amp; QAPPs for SFA Selectees</a:t>
            </a:r>
            <a:endParaRPr lang="en-US"/>
          </a:p>
        </p:txBody>
      </p:sp>
      <p:sp>
        <p:nvSpPr>
          <p:cNvPr id="11" name="Text Placeholder 10">
            <a:extLst>
              <a:ext uri="{FF2B5EF4-FFF2-40B4-BE49-F238E27FC236}">
                <a16:creationId xmlns:a16="http://schemas.microsoft.com/office/drawing/2014/main" id="{A9504485-32D4-47F6-AB51-A6B7FDD6E77A}"/>
              </a:ext>
            </a:extLst>
          </p:cNvPr>
          <p:cNvSpPr>
            <a:spLocks noGrp="1"/>
          </p:cNvSpPr>
          <p:nvPr>
            <p:ph type="body" sz="quarter" idx="13"/>
          </p:nvPr>
        </p:nvSpPr>
        <p:spPr/>
        <p:txBody>
          <a:bodyPr vert="horz" lIns="0" tIns="0" rIns="0" bIns="0" rtlCol="0" anchor="t">
            <a:normAutofit fontScale="85000" lnSpcReduction="20000"/>
          </a:bodyPr>
          <a:lstStyle/>
          <a:p>
            <a:r>
              <a:rPr lang="en-US">
                <a:latin typeface="Arial"/>
                <a:cs typeface="Arial"/>
              </a:rPr>
              <a:t>October 30, 2024</a:t>
            </a:r>
            <a:endParaRPr lang="en-US"/>
          </a:p>
        </p:txBody>
      </p:sp>
      <p:sp>
        <p:nvSpPr>
          <p:cNvPr id="5" name="Date Placeholder 4">
            <a:extLst>
              <a:ext uri="{FF2B5EF4-FFF2-40B4-BE49-F238E27FC236}">
                <a16:creationId xmlns:a16="http://schemas.microsoft.com/office/drawing/2014/main" id="{1F582F4E-2F9C-41CA-90D5-DB5637E249DC}"/>
              </a:ext>
            </a:extLst>
          </p:cNvPr>
          <p:cNvSpPr>
            <a:spLocks noGrp="1"/>
          </p:cNvSpPr>
          <p:nvPr>
            <p:ph type="dt" sz="half" idx="14"/>
          </p:nvPr>
        </p:nvSpPr>
        <p:spPr/>
        <p:txBody>
          <a:bodyPr/>
          <a:lstStyle/>
          <a:p>
            <a:r>
              <a:rPr lang="en-US"/>
              <a:t>TRCcompanies.com</a:t>
            </a:r>
          </a:p>
        </p:txBody>
      </p:sp>
      <p:sp>
        <p:nvSpPr>
          <p:cNvPr id="2" name="Slide Number Placeholder 1">
            <a:extLst>
              <a:ext uri="{FF2B5EF4-FFF2-40B4-BE49-F238E27FC236}">
                <a16:creationId xmlns:a16="http://schemas.microsoft.com/office/drawing/2014/main" id="{045DC036-65F6-AEDC-C190-120C4BD293F9}"/>
              </a:ext>
            </a:extLst>
          </p:cNvPr>
          <p:cNvSpPr>
            <a:spLocks noGrp="1"/>
          </p:cNvSpPr>
          <p:nvPr>
            <p:ph type="sldNum" sz="quarter" idx="15"/>
          </p:nvPr>
        </p:nvSpPr>
        <p:spPr/>
        <p:txBody>
          <a:bodyPr/>
          <a:lstStyle/>
          <a:p>
            <a:fld id="{007B235C-EC8B-442B-8E6D-8C172C220641}" type="slidenum">
              <a:rPr lang="en-US" smtClean="0"/>
              <a:pPr/>
              <a:t>1</a:t>
            </a:fld>
            <a:endParaRPr lang="en-US"/>
          </a:p>
        </p:txBody>
      </p:sp>
    </p:spTree>
    <p:extLst>
      <p:ext uri="{BB962C8B-B14F-4D97-AF65-F5344CB8AC3E}">
        <p14:creationId xmlns:p14="http://schemas.microsoft.com/office/powerpoint/2010/main" val="3436490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867020-BC6B-44DE-82FD-DB26E8465385}"/>
              </a:ext>
            </a:extLst>
          </p:cNvPr>
          <p:cNvSpPr>
            <a:spLocks noGrp="1"/>
          </p:cNvSpPr>
          <p:nvPr>
            <p:ph type="body" sz="quarter" idx="13"/>
          </p:nvPr>
        </p:nvSpPr>
        <p:spPr>
          <a:xfrm>
            <a:off x="543237" y="1251512"/>
            <a:ext cx="8382422" cy="455962"/>
          </a:xfrm>
        </p:spPr>
        <p:txBody>
          <a:bodyPr>
            <a:noAutofit/>
          </a:bodyPr>
          <a:lstStyle/>
          <a:p>
            <a:r>
              <a:rPr lang="en-US" sz="3600"/>
              <a:t>Quality Management Plan vs. </a:t>
            </a:r>
            <a:endParaRPr lang="en-US"/>
          </a:p>
          <a:p>
            <a:r>
              <a:rPr lang="en-US" sz="3600"/>
              <a:t>Quality Assurance Project Plan </a:t>
            </a:r>
            <a:endParaRPr lang="en-US"/>
          </a:p>
        </p:txBody>
      </p:sp>
      <p:sp>
        <p:nvSpPr>
          <p:cNvPr id="2" name="TextBox 1">
            <a:extLst>
              <a:ext uri="{FF2B5EF4-FFF2-40B4-BE49-F238E27FC236}">
                <a16:creationId xmlns:a16="http://schemas.microsoft.com/office/drawing/2014/main" id="{96B16E72-1095-FDAF-C5E7-E9084E6B712A}"/>
              </a:ext>
            </a:extLst>
          </p:cNvPr>
          <p:cNvSpPr txBox="1"/>
          <p:nvPr/>
        </p:nvSpPr>
        <p:spPr>
          <a:xfrm>
            <a:off x="9276467" y="3858378"/>
            <a:ext cx="2659891" cy="1307981"/>
          </a:xfrm>
          <a:prstGeom prst="rect">
            <a:avLst/>
          </a:prstGeom>
          <a:noFill/>
        </p:spPr>
        <p:txBody>
          <a:bodyPr vert="horz" wrap="square" lIns="91440" tIns="45720" rIns="91440" bIns="45720" rtlCol="0" anchor="t">
            <a:noAutofit/>
          </a:bodyPr>
          <a:lstStyle/>
          <a:p>
            <a:pPr marL="0" indent="0" algn="l">
              <a:buFont typeface="Arial" pitchFamily="34" charset="0"/>
              <a:buNone/>
            </a:pPr>
            <a:r>
              <a:rPr lang="en-US" sz="1600">
                <a:ea typeface="Lato"/>
                <a:cs typeface="Lato"/>
              </a:rPr>
              <a:t>A QMP can be thought of like an umbrella, under which all the organization’s project QAPPs are governed.  </a:t>
            </a:r>
          </a:p>
          <a:p>
            <a:pPr marL="0" indent="0" algn="l">
              <a:buFont typeface="Arial" pitchFamily="34" charset="0"/>
              <a:buNone/>
            </a:pPr>
            <a:endParaRPr lang="en-US" sz="1600">
              <a:ea typeface="Lato" charset="0"/>
              <a:cs typeface="Lato" charset="0"/>
            </a:endParaRPr>
          </a:p>
        </p:txBody>
      </p:sp>
      <p:sp>
        <p:nvSpPr>
          <p:cNvPr id="3" name="Slide Number Placeholder 2">
            <a:extLst>
              <a:ext uri="{FF2B5EF4-FFF2-40B4-BE49-F238E27FC236}">
                <a16:creationId xmlns:a16="http://schemas.microsoft.com/office/drawing/2014/main" id="{CDB09286-9587-2983-0E13-C86D3097C7BE}"/>
              </a:ext>
            </a:extLst>
          </p:cNvPr>
          <p:cNvSpPr>
            <a:spLocks noGrp="1"/>
          </p:cNvSpPr>
          <p:nvPr>
            <p:ph type="sldNum" sz="quarter" idx="12"/>
          </p:nvPr>
        </p:nvSpPr>
        <p:spPr/>
        <p:txBody>
          <a:bodyPr/>
          <a:lstStyle/>
          <a:p>
            <a:fld id="{007B235C-EC8B-442B-8E6D-8C172C220641}" type="slidenum">
              <a:rPr lang="en-US" smtClean="0"/>
              <a:t>10</a:t>
            </a:fld>
            <a:endParaRPr lang="en-US"/>
          </a:p>
        </p:txBody>
      </p:sp>
      <p:pic>
        <p:nvPicPr>
          <p:cNvPr id="4" name="Graphic 4">
            <a:extLst>
              <a:ext uri="{FF2B5EF4-FFF2-40B4-BE49-F238E27FC236}">
                <a16:creationId xmlns:a16="http://schemas.microsoft.com/office/drawing/2014/main" id="{F86D32E4-FCCD-4D6C-B448-005CA06979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7082" y="2282809"/>
            <a:ext cx="703384" cy="859692"/>
          </a:xfrm>
          <a:prstGeom prst="rect">
            <a:avLst/>
          </a:prstGeom>
        </p:spPr>
      </p:pic>
      <p:sp>
        <p:nvSpPr>
          <p:cNvPr id="8" name="TextBox 7">
            <a:extLst>
              <a:ext uri="{FF2B5EF4-FFF2-40B4-BE49-F238E27FC236}">
                <a16:creationId xmlns:a16="http://schemas.microsoft.com/office/drawing/2014/main" id="{0FE4CDD0-9FC3-B70E-12CD-BB5C70D36B9F}"/>
              </a:ext>
            </a:extLst>
          </p:cNvPr>
          <p:cNvSpPr txBox="1"/>
          <p:nvPr/>
        </p:nvSpPr>
        <p:spPr>
          <a:xfrm>
            <a:off x="9276467" y="3275233"/>
            <a:ext cx="23332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4F194B"/>
                </a:solidFill>
                <a:latin typeface="+mj-lt"/>
              </a:rPr>
              <a:t>DEFINING: QUALITY MANAGEMENT PLAN</a:t>
            </a:r>
            <a:endParaRPr lang="en-US" sz="1600">
              <a:solidFill>
                <a:srgbClr val="333F48"/>
              </a:solidFill>
              <a:latin typeface="+mj-lt"/>
              <a:ea typeface="Lato"/>
            </a:endParaRPr>
          </a:p>
        </p:txBody>
      </p:sp>
      <p:graphicFrame>
        <p:nvGraphicFramePr>
          <p:cNvPr id="9" name="Table 8">
            <a:extLst>
              <a:ext uri="{FF2B5EF4-FFF2-40B4-BE49-F238E27FC236}">
                <a16:creationId xmlns:a16="http://schemas.microsoft.com/office/drawing/2014/main" id="{3CCEF0DF-E0DB-7B54-98A2-560CF5426A12}"/>
              </a:ext>
            </a:extLst>
          </p:cNvPr>
          <p:cNvGraphicFramePr>
            <a:graphicFrameLocks noGrp="1"/>
          </p:cNvGraphicFramePr>
          <p:nvPr>
            <p:extLst>
              <p:ext uri="{D42A27DB-BD31-4B8C-83A1-F6EECF244321}">
                <p14:modId xmlns:p14="http://schemas.microsoft.com/office/powerpoint/2010/main" val="1964458340"/>
              </p:ext>
            </p:extLst>
          </p:nvPr>
        </p:nvGraphicFramePr>
        <p:xfrm>
          <a:off x="544471" y="2202799"/>
          <a:ext cx="8545129" cy="3047888"/>
        </p:xfrm>
        <a:graphic>
          <a:graphicData uri="http://schemas.openxmlformats.org/drawingml/2006/table">
            <a:tbl>
              <a:tblPr firstRow="1" bandRow="1">
                <a:tableStyleId>{9D7B26C5-4107-4FEC-AEDC-1716B250A1EF}</a:tableStyleId>
              </a:tblPr>
              <a:tblGrid>
                <a:gridCol w="4162278">
                  <a:extLst>
                    <a:ext uri="{9D8B030D-6E8A-4147-A177-3AD203B41FA5}">
                      <a16:colId xmlns:a16="http://schemas.microsoft.com/office/drawing/2014/main" val="991015225"/>
                    </a:ext>
                  </a:extLst>
                </a:gridCol>
                <a:gridCol w="4382851">
                  <a:extLst>
                    <a:ext uri="{9D8B030D-6E8A-4147-A177-3AD203B41FA5}">
                      <a16:colId xmlns:a16="http://schemas.microsoft.com/office/drawing/2014/main" val="1236665499"/>
                    </a:ext>
                  </a:extLst>
                </a:gridCol>
              </a:tblGrid>
              <a:tr h="568009">
                <a:tc>
                  <a:txBody>
                    <a:bodyPr/>
                    <a:lstStyle/>
                    <a:p>
                      <a:pPr algn="ctr"/>
                      <a:r>
                        <a:rPr lang="en-US" sz="2400">
                          <a:solidFill>
                            <a:srgbClr val="FFFFFF"/>
                          </a:solidFill>
                        </a:rPr>
                        <a:t>Quality Management Plan </a:t>
                      </a:r>
                    </a:p>
                    <a:p>
                      <a:pPr lvl="0" algn="ctr">
                        <a:buNone/>
                      </a:pPr>
                      <a:r>
                        <a:rPr lang="en-US" sz="2000">
                          <a:solidFill>
                            <a:schemeClr val="bg1">
                              <a:lumMod val="85000"/>
                            </a:schemeClr>
                          </a:solidFill>
                        </a:rPr>
                        <a:t>QMP</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tc>
                  <a:txBody>
                    <a:bodyPr/>
                    <a:lstStyle/>
                    <a:p>
                      <a:pPr algn="ctr"/>
                      <a:r>
                        <a:rPr lang="en-US" sz="2000">
                          <a:solidFill>
                            <a:srgbClr val="FFFFFF"/>
                          </a:solidFill>
                        </a:rPr>
                        <a:t>Quality Assurance Project Plan</a:t>
                      </a:r>
                    </a:p>
                    <a:p>
                      <a:pPr lvl="0" algn="ctr">
                        <a:buNone/>
                      </a:pPr>
                      <a:r>
                        <a:rPr lang="en-US" sz="2000">
                          <a:solidFill>
                            <a:schemeClr val="bg1">
                              <a:lumMod val="85000"/>
                            </a:schemeClr>
                          </a:solidFill>
                        </a:rPr>
                        <a:t>QAPP</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251924462"/>
                  </a:ext>
                </a:extLst>
              </a:tr>
              <a:tr h="1143804">
                <a:tc>
                  <a:txBody>
                    <a:bodyPr/>
                    <a:lstStyle/>
                    <a:p>
                      <a:pPr marL="0" lvl="0" indent="0" algn="l">
                        <a:lnSpc>
                          <a:spcPct val="100000"/>
                        </a:lnSpc>
                        <a:spcBef>
                          <a:spcPts val="0"/>
                        </a:spcBef>
                        <a:spcAft>
                          <a:spcPts val="0"/>
                        </a:spcAft>
                        <a:buFont typeface="Arial"/>
                        <a:buNone/>
                      </a:pPr>
                      <a:r>
                        <a:rPr lang="en-US" sz="1600" b="0" i="0" u="none" strike="noStrike" noProof="0">
                          <a:solidFill>
                            <a:schemeClr val="tx1"/>
                          </a:solidFill>
                          <a:effectLst/>
                          <a:latin typeface="Arial"/>
                        </a:rPr>
                        <a:t>Describes an organization’s quality system, i.e., its systematic approach to quality assurance</a:t>
                      </a:r>
                      <a:r>
                        <a:rPr lang="en-US" sz="1400" b="0" i="0" u="none" strike="noStrike" noProof="0">
                          <a:solidFill>
                            <a:schemeClr val="tx1"/>
                          </a:solidFill>
                          <a:effectLst/>
                          <a:latin typeface="Arial"/>
                        </a:rPr>
                        <a:t>.</a:t>
                      </a:r>
                    </a:p>
                    <a:p>
                      <a:pPr marL="0" lvl="0" indent="0" algn="l">
                        <a:buNone/>
                      </a:pPr>
                      <a:endParaRPr lang="en-US" sz="1400" u="none" strike="noStrike">
                        <a:solidFill>
                          <a:schemeClr val="tx1"/>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lvl="0" indent="0">
                        <a:buFont typeface="Arial"/>
                        <a:buNone/>
                      </a:pPr>
                      <a:r>
                        <a:rPr lang="en-US" sz="1600" b="0" i="0" u="none" strike="noStrike" noProof="0">
                          <a:solidFill>
                            <a:schemeClr val="tx1"/>
                          </a:solidFill>
                          <a:latin typeface="Arial"/>
                        </a:rPr>
                        <a:t>Describes the necessary quality assurance (QA) procedures, quality control (QC) activities, and other technical activities that will be implemented for a specific project or program during routine data gathering operations. </a:t>
                      </a:r>
                      <a:endParaRPr lang="en-US" sz="16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50747326"/>
                  </a:ext>
                </a:extLst>
              </a:tr>
              <a:tr h="731408">
                <a:tc gridSpan="2">
                  <a:txBody>
                    <a:bodyPr/>
                    <a:lstStyle/>
                    <a:p>
                      <a:pPr marL="0" marR="0" lvl="0" indent="0" algn="l" rtl="0" eaLnBrk="1" fontAlgn="auto" latinLnBrk="0" hangingPunct="1">
                        <a:lnSpc>
                          <a:spcPct val="100000"/>
                        </a:lnSpc>
                        <a:spcBef>
                          <a:spcPts val="600"/>
                        </a:spcBef>
                        <a:spcAft>
                          <a:spcPts val="0"/>
                        </a:spcAft>
                        <a:buClr>
                          <a:srgbClr val="333F48"/>
                        </a:buClr>
                        <a:buSzTx/>
                        <a:buFont typeface="Arial"/>
                        <a:buNone/>
                      </a:pPr>
                      <a:r>
                        <a:rPr lang="en-US" sz="1600" b="0" i="0" u="none" strike="noStrike" noProof="0">
                          <a:solidFill>
                            <a:srgbClr val="333F48"/>
                          </a:solidFill>
                          <a:effectLst/>
                          <a:latin typeface="Arial"/>
                        </a:rPr>
                        <a:t>Both documents will be reviewed and approved using a “graded approach”</a:t>
                      </a:r>
                      <a:endParaRPr lang="en-US" sz="1200" b="0" i="1" u="none" strike="noStrike" noProof="0">
                        <a:solidFill>
                          <a:schemeClr val="tx1"/>
                        </a:solidFill>
                        <a:effectLst/>
                        <a:latin typeface="+mn-lt"/>
                      </a:endParaRPr>
                    </a:p>
                    <a:p>
                      <a:pPr marL="0" marR="0" lvl="0" indent="0" algn="l" rtl="0" eaLnBrk="1" fontAlgn="auto" latinLnBrk="0" hangingPunct="1">
                        <a:lnSpc>
                          <a:spcPct val="100000"/>
                        </a:lnSpc>
                        <a:spcBef>
                          <a:spcPts val="600"/>
                        </a:spcBef>
                        <a:spcAft>
                          <a:spcPts val="0"/>
                        </a:spcAft>
                        <a:buClr>
                          <a:srgbClr val="333F48"/>
                        </a:buClr>
                        <a:buSzTx/>
                        <a:buFont typeface="Arial"/>
                        <a:buNone/>
                      </a:pPr>
                      <a:r>
                        <a:rPr lang="en-US" sz="1200" b="0" i="1" u="none" strike="noStrike" noProof="0">
                          <a:solidFill>
                            <a:srgbClr val="333F48"/>
                          </a:solidFill>
                          <a:effectLst/>
                          <a:latin typeface="Arial"/>
                        </a:rPr>
                        <a:t>This allows for some flexibility in QAPP/QMP contents, but not a mechanism to waive requirements. </a:t>
                      </a:r>
                      <a:endParaRPr lang="en-US" sz="1200" i="1"/>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882654342"/>
                  </a:ext>
                </a:extLst>
              </a:tr>
            </a:tbl>
          </a:graphicData>
        </a:graphic>
      </p:graphicFrame>
    </p:spTree>
    <p:extLst>
      <p:ext uri="{BB962C8B-B14F-4D97-AF65-F5344CB8AC3E}">
        <p14:creationId xmlns:p14="http://schemas.microsoft.com/office/powerpoint/2010/main" val="208101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867020-BC6B-44DE-82FD-DB26E8465385}"/>
              </a:ext>
            </a:extLst>
          </p:cNvPr>
          <p:cNvSpPr>
            <a:spLocks noGrp="1"/>
          </p:cNvSpPr>
          <p:nvPr>
            <p:ph type="body" sz="quarter" idx="13"/>
          </p:nvPr>
        </p:nvSpPr>
        <p:spPr>
          <a:xfrm>
            <a:off x="742529" y="1134281"/>
            <a:ext cx="8621390" cy="455962"/>
          </a:xfrm>
        </p:spPr>
        <p:txBody>
          <a:bodyPr>
            <a:noAutofit/>
          </a:bodyPr>
          <a:lstStyle/>
          <a:p>
            <a:r>
              <a:rPr lang="en-US" sz="3600"/>
              <a:t>Role of Quality Assurance Manager</a:t>
            </a:r>
          </a:p>
        </p:txBody>
      </p:sp>
      <p:sp>
        <p:nvSpPr>
          <p:cNvPr id="3" name="TextBox 2">
            <a:extLst>
              <a:ext uri="{FF2B5EF4-FFF2-40B4-BE49-F238E27FC236}">
                <a16:creationId xmlns:a16="http://schemas.microsoft.com/office/drawing/2014/main" id="{50F6C233-53E8-1B49-2145-C0BBA6DAF5B7}"/>
              </a:ext>
            </a:extLst>
          </p:cNvPr>
          <p:cNvSpPr txBox="1"/>
          <p:nvPr/>
        </p:nvSpPr>
        <p:spPr>
          <a:xfrm>
            <a:off x="777698" y="2903866"/>
            <a:ext cx="9909429" cy="3093154"/>
          </a:xfrm>
          <a:prstGeom prst="rect">
            <a:avLst/>
          </a:prstGeom>
          <a:noFill/>
        </p:spPr>
        <p:txBody>
          <a:bodyPr wrap="square" lIns="91440" tIns="45720" rIns="91440" bIns="45720" anchor="t">
            <a:spAutoFit/>
          </a:bodyPr>
          <a:lstStyle/>
          <a:p>
            <a:pPr>
              <a:spcBef>
                <a:spcPts val="600"/>
              </a:spcBef>
            </a:pPr>
            <a:r>
              <a:rPr lang="en-US" sz="1000">
                <a:cs typeface="Arial"/>
              </a:rPr>
              <a:t> </a:t>
            </a:r>
            <a:endParaRPr lang="en-US" sz="2000">
              <a:cs typeface="Arial"/>
            </a:endParaRPr>
          </a:p>
          <a:p>
            <a:pPr>
              <a:spcBef>
                <a:spcPts val="600"/>
              </a:spcBef>
            </a:pPr>
            <a:r>
              <a:rPr lang="en-US" sz="2000" b="1">
                <a:cs typeface="Arial"/>
              </a:rPr>
              <a:t>The QAM:</a:t>
            </a:r>
            <a:endParaRPr lang="en-US" sz="2000" b="1"/>
          </a:p>
          <a:p>
            <a:pPr marL="342900" indent="-342900">
              <a:spcBef>
                <a:spcPts val="600"/>
              </a:spcBef>
              <a:buFont typeface="Arial"/>
              <a:buChar char="•"/>
            </a:pPr>
            <a:r>
              <a:rPr lang="en-US" sz="2000"/>
              <a:t>Has the authority to conduct independent oversight of the organization’s Quality Program.</a:t>
            </a:r>
            <a:endParaRPr lang="en-US" sz="2000">
              <a:cs typeface="Arial"/>
            </a:endParaRPr>
          </a:p>
          <a:p>
            <a:pPr marL="342900" indent="-342900">
              <a:spcBef>
                <a:spcPts val="600"/>
              </a:spcBef>
              <a:buFont typeface="Arial"/>
              <a:buChar char="•"/>
            </a:pPr>
            <a:r>
              <a:rPr lang="en-US" sz="2000"/>
              <a:t>Must also function independently of direct environmental information operations. </a:t>
            </a:r>
            <a:endParaRPr lang="en-US" sz="2000">
              <a:cs typeface="Arial"/>
            </a:endParaRPr>
          </a:p>
          <a:p>
            <a:pPr marL="342900" indent="-342900">
              <a:spcBef>
                <a:spcPts val="600"/>
              </a:spcBef>
              <a:buFont typeface="Arial"/>
              <a:buChar char="•"/>
            </a:pPr>
            <a:r>
              <a:rPr lang="en-US" sz="2000"/>
              <a:t>Shall report to senior managers having executive leadership for the organization.</a:t>
            </a:r>
            <a:endParaRPr lang="en-US" sz="2000">
              <a:cs typeface="Arial"/>
            </a:endParaRPr>
          </a:p>
          <a:p>
            <a:pPr marL="342900" indent="-342900">
              <a:spcBef>
                <a:spcPts val="600"/>
              </a:spcBef>
              <a:buFont typeface="Arial"/>
              <a:buChar char="•"/>
            </a:pPr>
            <a:r>
              <a:rPr lang="en-US" sz="2000"/>
              <a:t>Must have authority to access and discuss quality-related issues with their organization’s senior manager outside of their direct supervisory chain as necessary. </a:t>
            </a:r>
            <a:endParaRPr lang="en-US" sz="2000">
              <a:cs typeface="Arial"/>
            </a:endParaRPr>
          </a:p>
        </p:txBody>
      </p:sp>
      <p:sp>
        <p:nvSpPr>
          <p:cNvPr id="2" name="Slide Number Placeholder 1">
            <a:extLst>
              <a:ext uri="{FF2B5EF4-FFF2-40B4-BE49-F238E27FC236}">
                <a16:creationId xmlns:a16="http://schemas.microsoft.com/office/drawing/2014/main" id="{C233952B-D4D2-F7E4-854A-33681A1C15C5}"/>
              </a:ext>
            </a:extLst>
          </p:cNvPr>
          <p:cNvSpPr>
            <a:spLocks noGrp="1"/>
          </p:cNvSpPr>
          <p:nvPr>
            <p:ph type="sldNum" sz="quarter" idx="12"/>
          </p:nvPr>
        </p:nvSpPr>
        <p:spPr/>
        <p:txBody>
          <a:bodyPr/>
          <a:lstStyle/>
          <a:p>
            <a:fld id="{007B235C-EC8B-442B-8E6D-8C172C220641}" type="slidenum">
              <a:rPr lang="en-US" smtClean="0"/>
              <a:t>11</a:t>
            </a:fld>
            <a:endParaRPr lang="en-US"/>
          </a:p>
        </p:txBody>
      </p:sp>
      <p:sp>
        <p:nvSpPr>
          <p:cNvPr id="4" name="TextBox 3">
            <a:extLst>
              <a:ext uri="{FF2B5EF4-FFF2-40B4-BE49-F238E27FC236}">
                <a16:creationId xmlns:a16="http://schemas.microsoft.com/office/drawing/2014/main" id="{658F5F93-678D-164A-6307-8EEE703D516F}"/>
              </a:ext>
            </a:extLst>
          </p:cNvPr>
          <p:cNvSpPr txBox="1"/>
          <p:nvPr/>
        </p:nvSpPr>
        <p:spPr>
          <a:xfrm>
            <a:off x="1718082" y="1871460"/>
            <a:ext cx="567136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4F194B"/>
                </a:solidFill>
                <a:latin typeface="+mj-lt"/>
              </a:rPr>
              <a:t>DEFINING: QUALITY ASSURANCE MANAGER (QAM)</a:t>
            </a:r>
            <a:endParaRPr lang="en-US" sz="1600">
              <a:ea typeface="Lato"/>
              <a:cs typeface="Arial"/>
            </a:endParaRPr>
          </a:p>
        </p:txBody>
      </p:sp>
      <p:sp>
        <p:nvSpPr>
          <p:cNvPr id="5" name="TextBox 4">
            <a:extLst>
              <a:ext uri="{FF2B5EF4-FFF2-40B4-BE49-F238E27FC236}">
                <a16:creationId xmlns:a16="http://schemas.microsoft.com/office/drawing/2014/main" id="{DB2B3D98-4E30-42BF-C0C1-E1182FD05096}"/>
              </a:ext>
            </a:extLst>
          </p:cNvPr>
          <p:cNvSpPr txBox="1"/>
          <p:nvPr/>
        </p:nvSpPr>
        <p:spPr>
          <a:xfrm>
            <a:off x="1652953" y="2262554"/>
            <a:ext cx="930812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mj-lt"/>
              </a:rPr>
              <a:t>Internal staff assigned specific quality management duties and delegated authority for quality management as defined in the organization’s QMP.</a:t>
            </a:r>
            <a:endParaRPr lang="en-US" sz="1600">
              <a:cs typeface="Arial"/>
            </a:endParaRPr>
          </a:p>
        </p:txBody>
      </p:sp>
      <p:pic>
        <p:nvPicPr>
          <p:cNvPr id="7" name="Graphic 22">
            <a:extLst>
              <a:ext uri="{FF2B5EF4-FFF2-40B4-BE49-F238E27FC236}">
                <a16:creationId xmlns:a16="http://schemas.microsoft.com/office/drawing/2014/main" id="{BDF9FC1A-6602-4E79-8A66-7F992BE4E2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017" y="1884290"/>
            <a:ext cx="790575" cy="765870"/>
          </a:xfrm>
          <a:prstGeom prst="rect">
            <a:avLst/>
          </a:prstGeom>
        </p:spPr>
      </p:pic>
    </p:spTree>
    <p:extLst>
      <p:ext uri="{BB962C8B-B14F-4D97-AF65-F5344CB8AC3E}">
        <p14:creationId xmlns:p14="http://schemas.microsoft.com/office/powerpoint/2010/main" val="68983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867020-BC6B-44DE-82FD-DB26E8465385}"/>
              </a:ext>
            </a:extLst>
          </p:cNvPr>
          <p:cNvSpPr>
            <a:spLocks noGrp="1"/>
          </p:cNvSpPr>
          <p:nvPr>
            <p:ph type="body" sz="quarter" idx="13"/>
          </p:nvPr>
        </p:nvSpPr>
        <p:spPr>
          <a:xfrm>
            <a:off x="742529" y="662590"/>
            <a:ext cx="8621390" cy="455962"/>
          </a:xfrm>
        </p:spPr>
        <p:txBody>
          <a:bodyPr>
            <a:noAutofit/>
          </a:bodyPr>
          <a:lstStyle/>
          <a:p>
            <a:r>
              <a:rPr lang="en-US" sz="3600"/>
              <a:t>Responsibilities of a QAM </a:t>
            </a:r>
          </a:p>
        </p:txBody>
      </p:sp>
      <p:sp>
        <p:nvSpPr>
          <p:cNvPr id="2" name="Slide Number Placeholder 1">
            <a:extLst>
              <a:ext uri="{FF2B5EF4-FFF2-40B4-BE49-F238E27FC236}">
                <a16:creationId xmlns:a16="http://schemas.microsoft.com/office/drawing/2014/main" id="{996C47FB-10A9-741B-B37C-B4CEC93E94FF}"/>
              </a:ext>
            </a:extLst>
          </p:cNvPr>
          <p:cNvSpPr>
            <a:spLocks noGrp="1"/>
          </p:cNvSpPr>
          <p:nvPr>
            <p:ph type="sldNum" sz="quarter" idx="12"/>
          </p:nvPr>
        </p:nvSpPr>
        <p:spPr/>
        <p:txBody>
          <a:bodyPr/>
          <a:lstStyle/>
          <a:p>
            <a:fld id="{007B235C-EC8B-442B-8E6D-8C172C220641}" type="slidenum">
              <a:rPr lang="en-US" smtClean="0"/>
              <a:t>12</a:t>
            </a:fld>
            <a:endParaRPr lang="en-US"/>
          </a:p>
        </p:txBody>
      </p:sp>
      <p:graphicFrame>
        <p:nvGraphicFramePr>
          <p:cNvPr id="5" name="Table 4">
            <a:extLst>
              <a:ext uri="{FF2B5EF4-FFF2-40B4-BE49-F238E27FC236}">
                <a16:creationId xmlns:a16="http://schemas.microsoft.com/office/drawing/2014/main" id="{F4ADD71B-4C5D-7D50-CFCE-B01F54A3843F}"/>
              </a:ext>
            </a:extLst>
          </p:cNvPr>
          <p:cNvGraphicFramePr>
            <a:graphicFrameLocks noGrp="1"/>
          </p:cNvGraphicFramePr>
          <p:nvPr>
            <p:extLst>
              <p:ext uri="{D42A27DB-BD31-4B8C-83A1-F6EECF244321}">
                <p14:modId xmlns:p14="http://schemas.microsoft.com/office/powerpoint/2010/main" val="298026551"/>
              </p:ext>
            </p:extLst>
          </p:nvPr>
        </p:nvGraphicFramePr>
        <p:xfrm>
          <a:off x="1485402" y="1522753"/>
          <a:ext cx="9232558" cy="4783201"/>
        </p:xfrm>
        <a:graphic>
          <a:graphicData uri="http://schemas.openxmlformats.org/drawingml/2006/table">
            <a:tbl>
              <a:tblPr firstRow="1" bandRow="1">
                <a:tableStyleId>{5C22544A-7EE6-4342-B048-85BDC9FD1C3A}</a:tableStyleId>
              </a:tblPr>
              <a:tblGrid>
                <a:gridCol w="546506">
                  <a:extLst>
                    <a:ext uri="{9D8B030D-6E8A-4147-A177-3AD203B41FA5}">
                      <a16:colId xmlns:a16="http://schemas.microsoft.com/office/drawing/2014/main" val="1542826567"/>
                    </a:ext>
                  </a:extLst>
                </a:gridCol>
                <a:gridCol w="8686052">
                  <a:extLst>
                    <a:ext uri="{9D8B030D-6E8A-4147-A177-3AD203B41FA5}">
                      <a16:colId xmlns:a16="http://schemas.microsoft.com/office/drawing/2014/main" val="2920498026"/>
                    </a:ext>
                  </a:extLst>
                </a:gridCol>
              </a:tblGrid>
              <a:tr h="664698">
                <a:tc>
                  <a:txBody>
                    <a:bodyPr/>
                    <a:lstStyle/>
                    <a:p>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600" b="0" i="0" u="none" strike="noStrike" noProof="0">
                          <a:solidFill>
                            <a:srgbClr val="333F48"/>
                          </a:solidFill>
                          <a:highlight>
                            <a:srgbClr val="FFFFFF"/>
                          </a:highlight>
                          <a:latin typeface="Arial"/>
                        </a:rPr>
                        <a:t>Operates independently of project management and has the authority to initiate internal audits and corrective actions at their discretion</a:t>
                      </a:r>
                      <a:endParaRPr lang="en-US" sz="1600" b="0" i="0" u="none" strike="noStrike" noProof="0">
                        <a:solidFill>
                          <a:srgbClr val="000000"/>
                        </a:solidFill>
                        <a:highlight>
                          <a:srgbClr val="FFFFFF"/>
                        </a:highlight>
                        <a:latin typeface="Arial"/>
                      </a:endParaRPr>
                    </a:p>
                  </a:txBody>
                  <a:tcPr anchor="ctr">
                    <a:lnL w="0">
                      <a:noFill/>
                    </a:lnL>
                    <a:lnR w="0" cap="flat" cmpd="sng" algn="ctr">
                      <a:noFill/>
                      <a:prstDash val="solid"/>
                      <a:round/>
                      <a:headEnd type="none" w="med" len="med"/>
                      <a:tailEnd type="none" w="med" len="med"/>
                    </a:lnR>
                    <a:lnT w="0">
                      <a:noFill/>
                    </a:lnT>
                    <a:lnB w="12700">
                      <a:solidFill>
                        <a:schemeClr val="tx1"/>
                      </a:solidFill>
                    </a:lnB>
                    <a:noFill/>
                  </a:tcPr>
                </a:tc>
                <a:extLst>
                  <a:ext uri="{0D108BD9-81ED-4DB2-BD59-A6C34878D82A}">
                    <a16:rowId xmlns:a16="http://schemas.microsoft.com/office/drawing/2014/main" val="2537735628"/>
                  </a:ext>
                </a:extLst>
              </a:tr>
              <a:tr h="475180">
                <a:tc>
                  <a:txBody>
                    <a:bodyPr/>
                    <a:lstStyle/>
                    <a:p>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600" b="0" i="0" u="none" strike="noStrike" noProof="0">
                          <a:solidFill>
                            <a:srgbClr val="333F48"/>
                          </a:solidFill>
                          <a:highlight>
                            <a:srgbClr val="FFFFFF"/>
                          </a:highlight>
                          <a:latin typeface="Arial"/>
                        </a:rPr>
                        <a:t>Review and approval of QAPP updates</a:t>
                      </a:r>
                      <a:endParaRPr lang="en-US" sz="1600" b="0" i="0" u="none" strike="noStrike" noProof="0">
                        <a:solidFill>
                          <a:srgbClr val="000000"/>
                        </a:solidFill>
                        <a:highlight>
                          <a:srgbClr val="FFFFFF"/>
                        </a:highlight>
                        <a:latin typeface="Arial"/>
                      </a:endParaRPr>
                    </a:p>
                  </a:txBody>
                  <a:tcPr anchor="ctr">
                    <a:lnL w="0">
                      <a:noFill/>
                    </a:lnL>
                    <a:lnR w="0" cap="flat" cmpd="sng" algn="ctr">
                      <a:no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2301279649"/>
                  </a:ext>
                </a:extLst>
              </a:tr>
              <a:tr h="536101">
                <a:tc>
                  <a:txBody>
                    <a:bodyPr/>
                    <a:lstStyle/>
                    <a:p>
                      <a:endParaRPr lang="en-US"/>
                    </a:p>
                  </a:txBody>
                  <a:tcPr>
                    <a:lnL w="0">
                      <a:noFill/>
                    </a:lnL>
                    <a:lnR w="0">
                      <a:noFill/>
                    </a:lnR>
                    <a:lnT w="0">
                      <a:noFill/>
                    </a:lnT>
                    <a:lnB w="0" cap="flat" cmpd="sng" algn="ctr">
                      <a:no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600" b="0" i="0" u="none" strike="noStrike" noProof="0">
                          <a:solidFill>
                            <a:srgbClr val="333F48"/>
                          </a:solidFill>
                          <a:highlight>
                            <a:srgbClr val="FFFFFF"/>
                          </a:highlight>
                          <a:latin typeface="Arial"/>
                        </a:rPr>
                        <a:t>Review and approval of SOPs and revisions</a:t>
                      </a:r>
                      <a:endParaRPr lang="en-US" sz="1600" b="0" i="0" u="none" strike="noStrike" noProof="0">
                        <a:solidFill>
                          <a:srgbClr val="000000"/>
                        </a:solidFill>
                        <a:highlight>
                          <a:srgbClr val="FFFFFF"/>
                        </a:highlight>
                        <a:latin typeface="Arial"/>
                      </a:endParaRPr>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6612011"/>
                  </a:ext>
                </a:extLst>
              </a:tr>
              <a:tr h="529166">
                <a:tc>
                  <a:txBody>
                    <a:bodyPr/>
                    <a:lstStyle/>
                    <a:p>
                      <a:pPr lvl="0">
                        <a:buNone/>
                      </a:pPr>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600" b="0" i="0" u="none" strike="noStrike" noProof="0">
                          <a:solidFill>
                            <a:srgbClr val="333F48"/>
                          </a:solidFill>
                          <a:highlight>
                            <a:srgbClr val="FFFFFF"/>
                          </a:highlight>
                          <a:latin typeface="Arial"/>
                        </a:rPr>
                        <a:t>High-level review and approval of reports/documents</a:t>
                      </a:r>
                      <a:endParaRPr lang="en-US" sz="1600"/>
                    </a:p>
                  </a:txBody>
                  <a:tcPr anchor="ctr">
                    <a:lnL w="0">
                      <a:noFill/>
                    </a:lnL>
                    <a:lnR w="0" cap="flat" cmpd="sng" algn="ctr">
                      <a:no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2155391457"/>
                  </a:ext>
                </a:extLst>
              </a:tr>
              <a:tr h="502920">
                <a:tc>
                  <a:txBody>
                    <a:bodyPr/>
                    <a:lstStyle/>
                    <a:p>
                      <a:pPr lvl="0">
                        <a:buNone/>
                      </a:pPr>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600" b="0" i="0" u="none" strike="noStrike" noProof="0">
                          <a:solidFill>
                            <a:srgbClr val="333F48"/>
                          </a:solidFill>
                          <a:highlight>
                            <a:srgbClr val="FFFFFF"/>
                          </a:highlight>
                          <a:latin typeface="Arial"/>
                        </a:rPr>
                        <a:t>Ensures frequency and activities of independent audits meet requirements of this QAPP</a:t>
                      </a:r>
                      <a:endParaRPr lang="en-US" sz="1600" b="0" i="0" u="none" strike="noStrike" noProof="0">
                        <a:solidFill>
                          <a:srgbClr val="000000"/>
                        </a:solidFill>
                        <a:highlight>
                          <a:srgbClr val="FFFFFF"/>
                        </a:highlight>
                        <a:latin typeface="Arial"/>
                      </a:endParaRPr>
                    </a:p>
                  </a:txBody>
                  <a:tcPr anchor="ctr">
                    <a:lnL w="0">
                      <a:noFill/>
                    </a:lnL>
                    <a:lnR w="0" cap="flat" cmpd="sng" algn="ctr">
                      <a:no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2229920960"/>
                  </a:ext>
                </a:extLst>
              </a:tr>
              <a:tr h="500814">
                <a:tc>
                  <a:txBody>
                    <a:bodyPr/>
                    <a:lstStyle/>
                    <a:p>
                      <a:pPr lvl="0">
                        <a:buNone/>
                      </a:pPr>
                      <a:endParaRPr lang="en-US" sz="2400"/>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600" b="0" i="0" u="none" strike="noStrike" noProof="0">
                          <a:solidFill>
                            <a:srgbClr val="333F48"/>
                          </a:solidFill>
                          <a:highlight>
                            <a:srgbClr val="FFFFFF"/>
                          </a:highlight>
                          <a:latin typeface="Arial"/>
                        </a:rPr>
                        <a:t>Initiates and tracks internal audits as needed</a:t>
                      </a:r>
                      <a:endParaRPr lang="en-US" sz="1600" b="0" i="0" u="none" strike="noStrike" noProof="0">
                        <a:solidFill>
                          <a:srgbClr val="000000"/>
                        </a:solidFill>
                        <a:highlight>
                          <a:srgbClr val="FFFFFF"/>
                        </a:highlight>
                        <a:latin typeface="Arial"/>
                      </a:endParaRPr>
                    </a:p>
                  </a:txBody>
                  <a:tcPr anchor="ctr">
                    <a:lnL w="0">
                      <a:noFill/>
                    </a:lnL>
                    <a:lnR w="0" cap="flat" cmpd="sng" algn="ctr">
                      <a:no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603144790"/>
                  </a:ext>
                </a:extLst>
              </a:tr>
              <a:tr h="378994">
                <a:tc>
                  <a:txBody>
                    <a:bodyPr/>
                    <a:lstStyle/>
                    <a:p>
                      <a:pPr lvl="0">
                        <a:buNone/>
                      </a:pPr>
                      <a:endParaRPr lang="en-US" sz="1400"/>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600" b="0" i="0" u="none" strike="noStrike" noProof="0">
                          <a:solidFill>
                            <a:srgbClr val="333F48"/>
                          </a:solidFill>
                          <a:highlight>
                            <a:srgbClr val="FFFFFF"/>
                          </a:highlight>
                          <a:latin typeface="Arial"/>
                        </a:rPr>
                        <a:t>Review and approval of corrective action plans because of audit findings</a:t>
                      </a:r>
                    </a:p>
                  </a:txBody>
                  <a:tcPr anchor="ctr">
                    <a:lnL w="0">
                      <a:noFill/>
                    </a:lnL>
                    <a:lnR w="0" cap="flat" cmpd="sng" algn="ctr">
                      <a:no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1583515897"/>
                  </a:ext>
                </a:extLst>
              </a:tr>
              <a:tr h="378993">
                <a:tc>
                  <a:txBody>
                    <a:bodyPr/>
                    <a:lstStyle/>
                    <a:p>
                      <a:pPr lvl="0">
                        <a:buNone/>
                      </a:pPr>
                      <a:endParaRPr lang="en-US" sz="1400"/>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600" b="0" i="0" u="none" strike="noStrike" noProof="0">
                          <a:solidFill>
                            <a:srgbClr val="333F48"/>
                          </a:solidFill>
                          <a:highlight>
                            <a:srgbClr val="FFFFFF"/>
                          </a:highlight>
                          <a:latin typeface="Arial"/>
                        </a:rPr>
                        <a:t>Tracks the completion of corrective actions</a:t>
                      </a:r>
                      <a:endParaRPr lang="en-US" sz="1600" b="0" i="0" u="none" strike="noStrike" noProof="0">
                        <a:solidFill>
                          <a:srgbClr val="000000"/>
                        </a:solidFill>
                        <a:highlight>
                          <a:srgbClr val="FFFFFF"/>
                        </a:highlight>
                        <a:latin typeface="Arial"/>
                      </a:endParaRPr>
                    </a:p>
                  </a:txBody>
                  <a:tcPr anchor="ctr">
                    <a:lnL w="0">
                      <a:noFill/>
                    </a:lnL>
                    <a:lnR w="0">
                      <a:noFill/>
                    </a:lnR>
                    <a:lnT w="12700">
                      <a:solidFill>
                        <a:schemeClr val="tx1"/>
                      </a:solidFill>
                    </a:lnT>
                    <a:lnB w="12700">
                      <a:solidFill>
                        <a:schemeClr val="tx1"/>
                      </a:solidFill>
                    </a:lnB>
                    <a:noFill/>
                  </a:tcPr>
                </a:tc>
                <a:extLst>
                  <a:ext uri="{0D108BD9-81ED-4DB2-BD59-A6C34878D82A}">
                    <a16:rowId xmlns:a16="http://schemas.microsoft.com/office/drawing/2014/main" val="4057612056"/>
                  </a:ext>
                </a:extLst>
              </a:tr>
              <a:tr h="816335">
                <a:tc>
                  <a:txBody>
                    <a:bodyPr/>
                    <a:lstStyle/>
                    <a:p>
                      <a:pPr lvl="0">
                        <a:buNone/>
                      </a:pPr>
                      <a:endParaRPr lang="en-US"/>
                    </a:p>
                  </a:txBody>
                  <a:tcPr>
                    <a:lnL w="0">
                      <a:noFill/>
                    </a:lnL>
                    <a:lnR w="0">
                      <a:noFill/>
                    </a:lnR>
                    <a:lnT w="0">
                      <a:noFill/>
                    </a:lnT>
                    <a:lnB w="0">
                      <a:noFill/>
                    </a:lnB>
                    <a:noFill/>
                  </a:tcPr>
                </a:tc>
                <a:tc>
                  <a:txBody>
                    <a:bodyPr/>
                    <a:lstStyle/>
                    <a:p>
                      <a:pPr marL="0" lvl="0" indent="0" algn="l">
                        <a:lnSpc>
                          <a:spcPct val="100000"/>
                        </a:lnSpc>
                        <a:spcBef>
                          <a:spcPts val="1000"/>
                        </a:spcBef>
                        <a:spcAft>
                          <a:spcPts val="0"/>
                        </a:spcAft>
                        <a:buNone/>
                      </a:pPr>
                      <a:endParaRPr lang="en-US" sz="1800" b="0" i="0" u="none" strike="noStrike" noProof="0">
                        <a:solidFill>
                          <a:srgbClr val="333F48"/>
                        </a:solidFill>
                        <a:highlight>
                          <a:srgbClr val="FFFFFF"/>
                        </a:highlight>
                        <a:latin typeface="Arial"/>
                      </a:endParaRPr>
                    </a:p>
                  </a:txBody>
                  <a:tcPr>
                    <a:lnL w="0">
                      <a:noFill/>
                    </a:lnL>
                    <a:lnR w="0">
                      <a:noFill/>
                    </a:lnR>
                    <a:lnT w="12700">
                      <a:solidFill>
                        <a:schemeClr val="tx1"/>
                      </a:solidFill>
                    </a:lnT>
                    <a:lnB w="0">
                      <a:noFill/>
                    </a:lnB>
                    <a:noFill/>
                  </a:tcPr>
                </a:tc>
                <a:extLst>
                  <a:ext uri="{0D108BD9-81ED-4DB2-BD59-A6C34878D82A}">
                    <a16:rowId xmlns:a16="http://schemas.microsoft.com/office/drawing/2014/main" val="2071085556"/>
                  </a:ext>
                </a:extLst>
              </a:tr>
            </a:tbl>
          </a:graphicData>
        </a:graphic>
      </p:graphicFrame>
      <p:pic>
        <p:nvPicPr>
          <p:cNvPr id="7" name="Graphic 191">
            <a:extLst>
              <a:ext uri="{FF2B5EF4-FFF2-40B4-BE49-F238E27FC236}">
                <a16:creationId xmlns:a16="http://schemas.microsoft.com/office/drawing/2014/main" id="{59FDBC79-5743-4A48-B5DD-6EF0D60FEE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6328" y="1717408"/>
            <a:ext cx="333283" cy="322700"/>
          </a:xfrm>
          <a:prstGeom prst="rect">
            <a:avLst/>
          </a:prstGeom>
        </p:spPr>
      </p:pic>
      <p:pic>
        <p:nvPicPr>
          <p:cNvPr id="8" name="Graphic 191">
            <a:extLst>
              <a:ext uri="{FF2B5EF4-FFF2-40B4-BE49-F238E27FC236}">
                <a16:creationId xmlns:a16="http://schemas.microsoft.com/office/drawing/2014/main" id="{2ED91B54-44C9-27A0-38CC-24E53D6AFD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6327" y="2264831"/>
            <a:ext cx="333283" cy="322700"/>
          </a:xfrm>
          <a:prstGeom prst="rect">
            <a:avLst/>
          </a:prstGeom>
        </p:spPr>
      </p:pic>
      <p:pic>
        <p:nvPicPr>
          <p:cNvPr id="9" name="Graphic 191">
            <a:extLst>
              <a:ext uri="{FF2B5EF4-FFF2-40B4-BE49-F238E27FC236}">
                <a16:creationId xmlns:a16="http://schemas.microsoft.com/office/drawing/2014/main" id="{EA251E26-5DD6-38B1-6D2C-98B3470720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6328" y="2796908"/>
            <a:ext cx="333283" cy="322700"/>
          </a:xfrm>
          <a:prstGeom prst="rect">
            <a:avLst/>
          </a:prstGeom>
        </p:spPr>
      </p:pic>
      <p:pic>
        <p:nvPicPr>
          <p:cNvPr id="11" name="Graphic 191">
            <a:extLst>
              <a:ext uri="{FF2B5EF4-FFF2-40B4-BE49-F238E27FC236}">
                <a16:creationId xmlns:a16="http://schemas.microsoft.com/office/drawing/2014/main" id="{38476476-E172-3ACF-FF2A-A324346977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0114" y="3300521"/>
            <a:ext cx="333283" cy="322700"/>
          </a:xfrm>
          <a:prstGeom prst="rect">
            <a:avLst/>
          </a:prstGeom>
        </p:spPr>
      </p:pic>
      <p:pic>
        <p:nvPicPr>
          <p:cNvPr id="12" name="Graphic 191">
            <a:extLst>
              <a:ext uri="{FF2B5EF4-FFF2-40B4-BE49-F238E27FC236}">
                <a16:creationId xmlns:a16="http://schemas.microsoft.com/office/drawing/2014/main" id="{CC605F82-364B-AD0F-1A34-FA0ABC9306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6327" y="3854405"/>
            <a:ext cx="333283" cy="322700"/>
          </a:xfrm>
          <a:prstGeom prst="rect">
            <a:avLst/>
          </a:prstGeom>
        </p:spPr>
      </p:pic>
      <p:pic>
        <p:nvPicPr>
          <p:cNvPr id="13" name="Graphic 191">
            <a:extLst>
              <a:ext uri="{FF2B5EF4-FFF2-40B4-BE49-F238E27FC236}">
                <a16:creationId xmlns:a16="http://schemas.microsoft.com/office/drawing/2014/main" id="{6510DCA2-72B1-3D8A-D938-88FFBD004B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6327" y="4359018"/>
            <a:ext cx="333283" cy="322700"/>
          </a:xfrm>
          <a:prstGeom prst="rect">
            <a:avLst/>
          </a:prstGeom>
        </p:spPr>
      </p:pic>
      <p:pic>
        <p:nvPicPr>
          <p:cNvPr id="14" name="Graphic 191">
            <a:extLst>
              <a:ext uri="{FF2B5EF4-FFF2-40B4-BE49-F238E27FC236}">
                <a16:creationId xmlns:a16="http://schemas.microsoft.com/office/drawing/2014/main" id="{F31F30E9-41E3-204F-0B6E-F325AF4263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6327" y="4760720"/>
            <a:ext cx="333283" cy="322700"/>
          </a:xfrm>
          <a:prstGeom prst="rect">
            <a:avLst/>
          </a:prstGeom>
        </p:spPr>
      </p:pic>
      <p:pic>
        <p:nvPicPr>
          <p:cNvPr id="15" name="Graphic 191">
            <a:extLst>
              <a:ext uri="{FF2B5EF4-FFF2-40B4-BE49-F238E27FC236}">
                <a16:creationId xmlns:a16="http://schemas.microsoft.com/office/drawing/2014/main" id="{BF364961-6D6F-B404-0F40-B12C7F41C7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6327" y="5138723"/>
            <a:ext cx="333283" cy="322700"/>
          </a:xfrm>
          <a:prstGeom prst="rect">
            <a:avLst/>
          </a:prstGeom>
        </p:spPr>
      </p:pic>
    </p:spTree>
    <p:extLst>
      <p:ext uri="{BB962C8B-B14F-4D97-AF65-F5344CB8AC3E}">
        <p14:creationId xmlns:p14="http://schemas.microsoft.com/office/powerpoint/2010/main" val="1645987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867020-BC6B-44DE-82FD-DB26E8465385}"/>
              </a:ext>
            </a:extLst>
          </p:cNvPr>
          <p:cNvSpPr>
            <a:spLocks noGrp="1"/>
          </p:cNvSpPr>
          <p:nvPr>
            <p:ph type="body" sz="quarter" idx="13"/>
          </p:nvPr>
        </p:nvSpPr>
        <p:spPr>
          <a:xfrm>
            <a:off x="742529" y="603929"/>
            <a:ext cx="8621390" cy="455962"/>
          </a:xfrm>
        </p:spPr>
        <p:txBody>
          <a:bodyPr>
            <a:noAutofit/>
          </a:bodyPr>
          <a:lstStyle/>
          <a:p>
            <a:r>
              <a:rPr lang="en-US" sz="3600"/>
              <a:t>Next Steps for Developing a QMP</a:t>
            </a:r>
          </a:p>
        </p:txBody>
      </p:sp>
      <p:sp>
        <p:nvSpPr>
          <p:cNvPr id="2" name="Slide Number Placeholder 1">
            <a:extLst>
              <a:ext uri="{FF2B5EF4-FFF2-40B4-BE49-F238E27FC236}">
                <a16:creationId xmlns:a16="http://schemas.microsoft.com/office/drawing/2014/main" id="{E61C34A0-0360-EC45-5B6F-9D1B9B45868F}"/>
              </a:ext>
            </a:extLst>
          </p:cNvPr>
          <p:cNvSpPr>
            <a:spLocks noGrp="1"/>
          </p:cNvSpPr>
          <p:nvPr>
            <p:ph type="sldNum" sz="quarter" idx="12"/>
          </p:nvPr>
        </p:nvSpPr>
        <p:spPr/>
        <p:txBody>
          <a:bodyPr/>
          <a:lstStyle/>
          <a:p>
            <a:fld id="{007B235C-EC8B-442B-8E6D-8C172C220641}" type="slidenum">
              <a:rPr lang="en-US" smtClean="0"/>
              <a:t>13</a:t>
            </a:fld>
            <a:endParaRPr lang="en-US"/>
          </a:p>
        </p:txBody>
      </p:sp>
      <p:graphicFrame>
        <p:nvGraphicFramePr>
          <p:cNvPr id="10" name="Table 9">
            <a:extLst>
              <a:ext uri="{FF2B5EF4-FFF2-40B4-BE49-F238E27FC236}">
                <a16:creationId xmlns:a16="http://schemas.microsoft.com/office/drawing/2014/main" id="{ACC7DF2C-2DD8-2832-7211-3C24C4329B29}"/>
              </a:ext>
            </a:extLst>
          </p:cNvPr>
          <p:cNvGraphicFramePr>
            <a:graphicFrameLocks noGrp="1"/>
          </p:cNvGraphicFramePr>
          <p:nvPr>
            <p:extLst>
              <p:ext uri="{D42A27DB-BD31-4B8C-83A1-F6EECF244321}">
                <p14:modId xmlns:p14="http://schemas.microsoft.com/office/powerpoint/2010/main" val="3687551461"/>
              </p:ext>
            </p:extLst>
          </p:nvPr>
        </p:nvGraphicFramePr>
        <p:xfrm>
          <a:off x="660888" y="1334966"/>
          <a:ext cx="10873523" cy="5005937"/>
        </p:xfrm>
        <a:graphic>
          <a:graphicData uri="http://schemas.openxmlformats.org/drawingml/2006/table">
            <a:tbl>
              <a:tblPr firstRow="1" bandRow="1">
                <a:tableStyleId>{9D7B26C5-4107-4FEC-AEDC-1716B250A1EF}</a:tableStyleId>
              </a:tblPr>
              <a:tblGrid>
                <a:gridCol w="2614469">
                  <a:extLst>
                    <a:ext uri="{9D8B030D-6E8A-4147-A177-3AD203B41FA5}">
                      <a16:colId xmlns:a16="http://schemas.microsoft.com/office/drawing/2014/main" val="991015225"/>
                    </a:ext>
                  </a:extLst>
                </a:gridCol>
                <a:gridCol w="2753018">
                  <a:extLst>
                    <a:ext uri="{9D8B030D-6E8A-4147-A177-3AD203B41FA5}">
                      <a16:colId xmlns:a16="http://schemas.microsoft.com/office/drawing/2014/main" val="1812067763"/>
                    </a:ext>
                  </a:extLst>
                </a:gridCol>
                <a:gridCol w="2753018">
                  <a:extLst>
                    <a:ext uri="{9D8B030D-6E8A-4147-A177-3AD203B41FA5}">
                      <a16:colId xmlns:a16="http://schemas.microsoft.com/office/drawing/2014/main" val="2039699132"/>
                    </a:ext>
                  </a:extLst>
                </a:gridCol>
                <a:gridCol w="2753018">
                  <a:extLst>
                    <a:ext uri="{9D8B030D-6E8A-4147-A177-3AD203B41FA5}">
                      <a16:colId xmlns:a16="http://schemas.microsoft.com/office/drawing/2014/main" val="1236665499"/>
                    </a:ext>
                  </a:extLst>
                </a:gridCol>
              </a:tblGrid>
              <a:tr h="423037">
                <a:tc>
                  <a:txBody>
                    <a:bodyPr/>
                    <a:lstStyle/>
                    <a:p>
                      <a:pPr lvl="0" algn="ctr">
                        <a:buNone/>
                      </a:pPr>
                      <a:r>
                        <a:rPr lang="en-US" sz="2000">
                          <a:solidFill>
                            <a:srgbClr val="FFFFFF"/>
                          </a:solidFill>
                        </a:rPr>
                        <a:t>Step 1</a:t>
                      </a:r>
                      <a:endParaRPr lang="en-US" sz="2000"/>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tc>
                  <a:txBody>
                    <a:bodyPr/>
                    <a:lstStyle/>
                    <a:p>
                      <a:pPr lvl="0" algn="ctr">
                        <a:buNone/>
                      </a:pPr>
                      <a:r>
                        <a:rPr lang="en-US" sz="2000">
                          <a:solidFill>
                            <a:schemeClr val="bg1"/>
                          </a:solidFill>
                        </a:rPr>
                        <a:t>Step 2</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tc>
                  <a:txBody>
                    <a:bodyPr/>
                    <a:lstStyle/>
                    <a:p>
                      <a:pPr lvl="0" algn="ctr">
                        <a:buNone/>
                      </a:pPr>
                      <a:r>
                        <a:rPr lang="en-US" sz="2000">
                          <a:solidFill>
                            <a:schemeClr val="bg1"/>
                          </a:solidFill>
                        </a:rPr>
                        <a:t>Step 3</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tc>
                  <a:txBody>
                    <a:bodyPr/>
                    <a:lstStyle/>
                    <a:p>
                      <a:pPr algn="ctr"/>
                      <a:r>
                        <a:rPr lang="en-US" sz="2000">
                          <a:solidFill>
                            <a:srgbClr val="FFFFFF"/>
                          </a:solidFill>
                        </a:rPr>
                        <a:t>Step 4</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251924462"/>
                  </a:ext>
                </a:extLst>
              </a:tr>
              <a:tr h="4582900">
                <a:tc>
                  <a:txBody>
                    <a:bodyPr/>
                    <a:lstStyle/>
                    <a:p>
                      <a:pPr marL="0" marR="0" lvl="0" indent="0" algn="l">
                        <a:lnSpc>
                          <a:spcPct val="100000"/>
                        </a:lnSpc>
                        <a:spcBef>
                          <a:spcPts val="0"/>
                        </a:spcBef>
                        <a:spcAft>
                          <a:spcPts val="400"/>
                        </a:spcAft>
                        <a:buClr>
                          <a:srgbClr val="333F48"/>
                        </a:buClr>
                        <a:buNone/>
                      </a:pPr>
                      <a:r>
                        <a:rPr lang="en-US" sz="1300" b="0" i="0" u="none" strike="noStrike" noProof="0" dirty="0">
                          <a:solidFill>
                            <a:srgbClr val="333F48"/>
                          </a:solidFill>
                          <a:effectLst/>
                          <a:latin typeface="Arial"/>
                        </a:rPr>
                        <a:t>Coordinate with EPA (templates or other resources may be available).</a:t>
                      </a:r>
                    </a:p>
                    <a:p>
                      <a:pPr marL="0" lvl="0" indent="0" algn="l">
                        <a:buNone/>
                      </a:pPr>
                      <a:endParaRPr lang="en-US" sz="1400" u="none" strike="noStrike" noProof="0" dirty="0">
                        <a:solidFill>
                          <a:schemeClr val="tx1"/>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lvl="0" indent="0" algn="l" defTabSz="914400" rtl="0" eaLnBrk="1" latinLnBrk="0" hangingPunct="1">
                        <a:lnSpc>
                          <a:spcPct val="100000"/>
                        </a:lnSpc>
                        <a:spcBef>
                          <a:spcPts val="0"/>
                        </a:spcBef>
                        <a:spcAft>
                          <a:spcPts val="400"/>
                        </a:spcAft>
                        <a:buClr>
                          <a:srgbClr val="333F48"/>
                        </a:buClr>
                        <a:buNone/>
                      </a:pPr>
                      <a:r>
                        <a:rPr lang="en-US" sz="1300" b="0" i="0" u="none" strike="noStrike" kern="1200" noProof="0">
                          <a:solidFill>
                            <a:srgbClr val="333F48"/>
                          </a:solidFill>
                          <a:effectLst/>
                          <a:latin typeface="Arial"/>
                          <a:ea typeface="+mn-ea"/>
                          <a:cs typeface="+mn-cs"/>
                        </a:rPr>
                        <a:t>Familiarize with the QMP Standard EPA Directive No: CIO 2105-S-01.0</a:t>
                      </a:r>
                    </a:p>
                    <a:p>
                      <a:pPr marL="285750" marR="0" lvl="0" indent="-285750" algn="l">
                        <a:lnSpc>
                          <a:spcPct val="100000"/>
                        </a:lnSpc>
                        <a:spcAft>
                          <a:spcPts val="400"/>
                        </a:spcAft>
                        <a:buFont typeface="Arial"/>
                        <a:buChar char="•"/>
                      </a:pPr>
                      <a:r>
                        <a:rPr lang="en-US" sz="1300" b="0" i="0" u="none" strike="noStrike" kern="1200" noProof="0">
                          <a:solidFill>
                            <a:srgbClr val="333F48"/>
                          </a:solidFill>
                          <a:effectLst/>
                          <a:latin typeface="Arial"/>
                          <a:ea typeface="+mn-ea"/>
                          <a:cs typeface="+mn-cs"/>
                        </a:rPr>
                        <a:t>Organizations conducting Environmental Information Operations (EIOs) on behalf of EPA are required to document their quality Programs.</a:t>
                      </a:r>
                    </a:p>
                    <a:p>
                      <a:pPr marL="285750" lvl="0" indent="-285750" algn="l">
                        <a:lnSpc>
                          <a:spcPct val="100000"/>
                        </a:lnSpc>
                        <a:spcBef>
                          <a:spcPts val="0"/>
                        </a:spcBef>
                        <a:spcAft>
                          <a:spcPts val="400"/>
                        </a:spcAft>
                        <a:buFont typeface="Arial"/>
                        <a:buChar char="•"/>
                      </a:pPr>
                      <a:r>
                        <a:rPr lang="en-US" sz="1300" b="0" i="0" u="none" strike="noStrike" kern="1200" baseline="0" noProof="0">
                          <a:solidFill>
                            <a:srgbClr val="333F48"/>
                          </a:solidFill>
                          <a:effectLst/>
                          <a:latin typeface="Arial"/>
                        </a:rPr>
                        <a:t>All EPA and non-EPA organizations shall review the QMP at least annually to confirm its suitability and evaluate the effectiveness of the approved quality management practices.</a:t>
                      </a:r>
                    </a:p>
                    <a:p>
                      <a:pPr marL="285750" lvl="0" indent="-285750" algn="l">
                        <a:lnSpc>
                          <a:spcPct val="100000"/>
                        </a:lnSpc>
                        <a:spcBef>
                          <a:spcPts val="0"/>
                        </a:spcBef>
                        <a:spcAft>
                          <a:spcPts val="400"/>
                        </a:spcAft>
                        <a:buFont typeface="Arial"/>
                        <a:buChar char="•"/>
                      </a:pPr>
                      <a:r>
                        <a:rPr lang="en-US" sz="1300" b="0" i="0" u="none" strike="noStrike" kern="1200" baseline="0" noProof="0">
                          <a:solidFill>
                            <a:srgbClr val="333F48"/>
                          </a:solidFill>
                          <a:effectLst/>
                          <a:latin typeface="Arial"/>
                        </a:rPr>
                        <a:t>QMPs approved under this standard shall be valid for no more than five years.</a:t>
                      </a:r>
                    </a:p>
                    <a:p>
                      <a:pPr marL="285750" marR="0" lvl="0" indent="-285750" algn="l">
                        <a:lnSpc>
                          <a:spcPct val="100000"/>
                        </a:lnSpc>
                        <a:spcBef>
                          <a:spcPts val="0"/>
                        </a:spcBef>
                        <a:spcAft>
                          <a:spcPts val="400"/>
                        </a:spcAft>
                        <a:buFont typeface="Arial"/>
                        <a:buChar char="•"/>
                      </a:pPr>
                      <a:r>
                        <a:rPr lang="en-US" sz="1300" b="0" i="0" u="none" strike="noStrike" kern="1200" baseline="0" noProof="0">
                          <a:solidFill>
                            <a:srgbClr val="333F48"/>
                          </a:solidFill>
                          <a:effectLst/>
                          <a:latin typeface="Arial"/>
                        </a:rPr>
                        <a:t>If an element in the QMP Standard does not apply, an explanation must be provided.</a:t>
                      </a:r>
                      <a:endParaRPr lang="en-US" sz="1300" noProof="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lvl="1" indent="0" algn="l">
                        <a:lnSpc>
                          <a:spcPct val="100000"/>
                        </a:lnSpc>
                        <a:spcBef>
                          <a:spcPts val="0"/>
                        </a:spcBef>
                        <a:spcAft>
                          <a:spcPts val="400"/>
                        </a:spcAft>
                        <a:buClr>
                          <a:srgbClr val="333F48"/>
                        </a:buClr>
                        <a:buNone/>
                      </a:pPr>
                      <a:r>
                        <a:rPr lang="en-US" sz="1300" b="0" i="0" u="none" strike="noStrike" kern="1200" noProof="0">
                          <a:solidFill>
                            <a:srgbClr val="333F48"/>
                          </a:solidFill>
                          <a:effectLst/>
                          <a:latin typeface="Arial"/>
                          <a:ea typeface="+mn-ea"/>
                          <a:cs typeface="+mn-cs"/>
                        </a:rPr>
                        <a:t>Determine who will serve as QAM.</a:t>
                      </a:r>
                    </a:p>
                    <a:p>
                      <a:pPr marL="285750" marR="0" lvl="0" indent="-285750" algn="l" defTabSz="914400" rtl="0" eaLnBrk="1" latinLnBrk="0" hangingPunct="1">
                        <a:lnSpc>
                          <a:spcPct val="100000"/>
                        </a:lnSpc>
                        <a:spcBef>
                          <a:spcPts val="0"/>
                        </a:spcBef>
                        <a:spcAft>
                          <a:spcPts val="400"/>
                        </a:spcAft>
                        <a:buClr>
                          <a:srgbClr val="333F48"/>
                        </a:buClr>
                        <a:buFont typeface="Arial"/>
                        <a:buChar char="•"/>
                      </a:pPr>
                      <a:r>
                        <a:rPr lang="en-US" sz="1300" b="0" i="0" u="none" strike="noStrike" kern="1200" noProof="0">
                          <a:solidFill>
                            <a:srgbClr val="333F48"/>
                          </a:solidFill>
                          <a:effectLst/>
                          <a:latin typeface="Arial"/>
                          <a:ea typeface="+mn-ea"/>
                          <a:cs typeface="+mn-cs"/>
                        </a:rPr>
                        <a:t>The delegation of authority to the QAM shall be documented in the QMP.</a:t>
                      </a:r>
                    </a:p>
                    <a:p>
                      <a:pPr marL="285750" marR="0" lvl="0" indent="-285750" algn="l" defTabSz="914400" rtl="0" eaLnBrk="1" latinLnBrk="0" hangingPunct="1">
                        <a:lnSpc>
                          <a:spcPct val="100000"/>
                        </a:lnSpc>
                        <a:spcBef>
                          <a:spcPts val="0"/>
                        </a:spcBef>
                        <a:spcAft>
                          <a:spcPts val="400"/>
                        </a:spcAft>
                        <a:buClr>
                          <a:srgbClr val="333F48"/>
                        </a:buClr>
                        <a:buFont typeface="Arial"/>
                        <a:buChar char="•"/>
                      </a:pPr>
                      <a:r>
                        <a:rPr lang="en-US" sz="1300" b="0" i="0" u="none" strike="noStrike" kern="1200" noProof="0">
                          <a:solidFill>
                            <a:srgbClr val="333F48"/>
                          </a:solidFill>
                          <a:effectLst/>
                          <a:latin typeface="Arial"/>
                          <a:ea typeface="+mn-ea"/>
                          <a:cs typeface="+mn-cs"/>
                        </a:rPr>
                        <a:t>Redelegation of procedures/processes from the QAM to others within their organization shall also be documented in the QMP.</a:t>
                      </a:r>
                    </a:p>
                    <a:p>
                      <a:pPr marL="285750" lvl="0" indent="-285750">
                        <a:buFont typeface="Arial"/>
                        <a:buChar char="•"/>
                      </a:pPr>
                      <a:endParaRPr lang="en-US" sz="1600" b="0" i="0" u="none" strike="noStrike" noProof="0">
                        <a:solidFill>
                          <a:schemeClr val="tx1"/>
                        </a:solidFill>
                        <a:latin typeface="Aria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lvl="1" indent="0" algn="l">
                        <a:lnSpc>
                          <a:spcPct val="100000"/>
                        </a:lnSpc>
                        <a:spcBef>
                          <a:spcPts val="0"/>
                        </a:spcBef>
                        <a:spcAft>
                          <a:spcPts val="400"/>
                        </a:spcAft>
                        <a:buClr>
                          <a:srgbClr val="333F48"/>
                        </a:buClr>
                        <a:buNone/>
                      </a:pPr>
                      <a:r>
                        <a:rPr lang="en-US" sz="1300" b="0" i="0" u="none" strike="noStrike" kern="1200" noProof="0" dirty="0">
                          <a:solidFill>
                            <a:srgbClr val="333F48"/>
                          </a:solidFill>
                          <a:effectLst/>
                          <a:latin typeface="Arial"/>
                          <a:ea typeface="+mn-ea"/>
                          <a:cs typeface="+mn-cs"/>
                        </a:rPr>
                        <a:t>Utilize guidance documents and EPA resources to develop plan.</a:t>
                      </a:r>
                    </a:p>
                    <a:p>
                      <a:pPr marL="285750" marR="0" lvl="0" indent="-285750" algn="l" defTabSz="914400" rtl="0" eaLnBrk="1" latinLnBrk="0" hangingPunct="1">
                        <a:lnSpc>
                          <a:spcPct val="100000"/>
                        </a:lnSpc>
                        <a:spcBef>
                          <a:spcPts val="0"/>
                        </a:spcBef>
                        <a:spcAft>
                          <a:spcPts val="400"/>
                        </a:spcAft>
                        <a:buClr>
                          <a:srgbClr val="333F48"/>
                        </a:buClr>
                        <a:buFont typeface="Arial"/>
                        <a:buChar char="•"/>
                      </a:pPr>
                      <a:r>
                        <a:rPr lang="en-US" sz="1300" b="0" i="0" u="none" strike="noStrike" kern="1200" noProof="0" dirty="0">
                          <a:solidFill>
                            <a:srgbClr val="333F48"/>
                          </a:solidFill>
                          <a:effectLst/>
                          <a:latin typeface="Arial"/>
                          <a:ea typeface="+mn-ea"/>
                          <a:cs typeface="+mn-cs"/>
                        </a:rPr>
                        <a:t>Review Checklist, OGGRF QMP.</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50747326"/>
                  </a:ext>
                </a:extLst>
              </a:tr>
            </a:tbl>
          </a:graphicData>
        </a:graphic>
      </p:graphicFrame>
    </p:spTree>
    <p:extLst>
      <p:ext uri="{BB962C8B-B14F-4D97-AF65-F5344CB8AC3E}">
        <p14:creationId xmlns:p14="http://schemas.microsoft.com/office/powerpoint/2010/main" val="3053180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867020-BC6B-44DE-82FD-DB26E8465385}"/>
              </a:ext>
            </a:extLst>
          </p:cNvPr>
          <p:cNvSpPr>
            <a:spLocks noGrp="1"/>
          </p:cNvSpPr>
          <p:nvPr>
            <p:ph type="body" sz="quarter" idx="13"/>
          </p:nvPr>
        </p:nvSpPr>
        <p:spPr>
          <a:xfrm>
            <a:off x="742529" y="603929"/>
            <a:ext cx="8621390" cy="455962"/>
          </a:xfrm>
        </p:spPr>
        <p:txBody>
          <a:bodyPr>
            <a:noAutofit/>
          </a:bodyPr>
          <a:lstStyle/>
          <a:p>
            <a:r>
              <a:rPr lang="en-US" sz="3600"/>
              <a:t>QMP Walk Through</a:t>
            </a:r>
          </a:p>
        </p:txBody>
      </p:sp>
      <p:graphicFrame>
        <p:nvGraphicFramePr>
          <p:cNvPr id="7" name="Table 6">
            <a:extLst>
              <a:ext uri="{FF2B5EF4-FFF2-40B4-BE49-F238E27FC236}">
                <a16:creationId xmlns:a16="http://schemas.microsoft.com/office/drawing/2014/main" id="{FEE46D37-703F-DEF3-B699-9882417F9088}"/>
              </a:ext>
            </a:extLst>
          </p:cNvPr>
          <p:cNvGraphicFramePr>
            <a:graphicFrameLocks noGrp="1"/>
          </p:cNvGraphicFramePr>
          <p:nvPr>
            <p:extLst>
              <p:ext uri="{D42A27DB-BD31-4B8C-83A1-F6EECF244321}">
                <p14:modId xmlns:p14="http://schemas.microsoft.com/office/powerpoint/2010/main" val="1589510022"/>
              </p:ext>
            </p:extLst>
          </p:nvPr>
        </p:nvGraphicFramePr>
        <p:xfrm>
          <a:off x="519791" y="1846425"/>
          <a:ext cx="6100867" cy="3878111"/>
        </p:xfrm>
        <a:graphic>
          <a:graphicData uri="http://schemas.openxmlformats.org/drawingml/2006/table">
            <a:tbl>
              <a:tblPr bandRow="1">
                <a:tableStyleId>{5940675A-B579-460E-94D1-54222C63F5DA}</a:tableStyleId>
              </a:tblPr>
              <a:tblGrid>
                <a:gridCol w="542523">
                  <a:extLst>
                    <a:ext uri="{9D8B030D-6E8A-4147-A177-3AD203B41FA5}">
                      <a16:colId xmlns:a16="http://schemas.microsoft.com/office/drawing/2014/main" val="169043558"/>
                    </a:ext>
                  </a:extLst>
                </a:gridCol>
                <a:gridCol w="5558344">
                  <a:extLst>
                    <a:ext uri="{9D8B030D-6E8A-4147-A177-3AD203B41FA5}">
                      <a16:colId xmlns:a16="http://schemas.microsoft.com/office/drawing/2014/main" val="2808978565"/>
                    </a:ext>
                  </a:extLst>
                </a:gridCol>
              </a:tblGrid>
              <a:tr h="387811">
                <a:tc>
                  <a:txBody>
                    <a:bodyPr/>
                    <a:lstStyle/>
                    <a:p>
                      <a:pPr algn="ctr" fontAlgn="t"/>
                      <a:r>
                        <a:rPr lang="en-US" sz="1600" b="1" u="none" strike="noStrike">
                          <a:solidFill>
                            <a:schemeClr val="bg1"/>
                          </a:solidFill>
                          <a:effectLst/>
                        </a:rPr>
                        <a:t>1</a:t>
                      </a:r>
                    </a:p>
                  </a:txBody>
                  <a:tcPr marL="9525" marR="9525" marT="9525" marB="0" anchor="ctr">
                    <a:solidFill>
                      <a:srgbClr val="43B02A"/>
                    </a:solidFill>
                  </a:tcPr>
                </a:tc>
                <a:tc>
                  <a:txBody>
                    <a:bodyPr/>
                    <a:lstStyle/>
                    <a:p>
                      <a:pPr algn="l" fontAlgn="t"/>
                      <a:r>
                        <a:rPr lang="en-US" sz="1400" u="none" strike="noStrike">
                          <a:effectLst/>
                        </a:rPr>
                        <a:t> Title Page</a:t>
                      </a:r>
                      <a:endParaRPr lang="en-US" sz="1400" u="none" strike="noStrike">
                        <a:solidFill>
                          <a:srgbClr val="000000"/>
                        </a:solidFill>
                        <a:effectLst/>
                      </a:endParaRPr>
                    </a:p>
                  </a:txBody>
                  <a:tcPr marL="9525" marR="9525" marT="9525" marB="0" anchor="ctr"/>
                </a:tc>
                <a:extLst>
                  <a:ext uri="{0D108BD9-81ED-4DB2-BD59-A6C34878D82A}">
                    <a16:rowId xmlns:a16="http://schemas.microsoft.com/office/drawing/2014/main" val="610703378"/>
                  </a:ext>
                </a:extLst>
              </a:tr>
              <a:tr h="403970">
                <a:tc>
                  <a:txBody>
                    <a:bodyPr/>
                    <a:lstStyle/>
                    <a:p>
                      <a:pPr marL="0" algn="ctr" defTabSz="914400" rtl="0" eaLnBrk="1" fontAlgn="t" latinLnBrk="0" hangingPunct="1"/>
                      <a:r>
                        <a:rPr lang="en-US" sz="1600" b="1" u="none" strike="noStrike">
                          <a:solidFill>
                            <a:schemeClr val="bg1"/>
                          </a:solidFill>
                          <a:effectLst/>
                        </a:rPr>
                        <a:t>2</a:t>
                      </a:r>
                    </a:p>
                  </a:txBody>
                  <a:tcPr marL="9525" marR="9525" marT="9525" marB="0" anchor="ctr">
                    <a:solidFill>
                      <a:srgbClr val="43B02A"/>
                    </a:solidFill>
                  </a:tcPr>
                </a:tc>
                <a:tc>
                  <a:txBody>
                    <a:bodyPr/>
                    <a:lstStyle/>
                    <a:p>
                      <a:pPr marL="0" algn="l" defTabSz="914400" rtl="0" eaLnBrk="1" fontAlgn="t" latinLnBrk="0" hangingPunct="1"/>
                      <a:r>
                        <a:rPr lang="en-US" sz="1400" u="none" strike="noStrike">
                          <a:effectLst/>
                        </a:rPr>
                        <a:t> Approval Page</a:t>
                      </a:r>
                    </a:p>
                  </a:txBody>
                  <a:tcPr marL="9525" marR="9525" marT="9525" marB="0" anchor="ctr"/>
                </a:tc>
                <a:extLst>
                  <a:ext uri="{0D108BD9-81ED-4DB2-BD59-A6C34878D82A}">
                    <a16:rowId xmlns:a16="http://schemas.microsoft.com/office/drawing/2014/main" val="2015415389"/>
                  </a:ext>
                </a:extLst>
              </a:tr>
              <a:tr h="403970">
                <a:tc>
                  <a:txBody>
                    <a:bodyPr/>
                    <a:lstStyle/>
                    <a:p>
                      <a:pPr marL="0" algn="ctr" defTabSz="914400" rtl="0" eaLnBrk="1" fontAlgn="t" latinLnBrk="0" hangingPunct="1"/>
                      <a:r>
                        <a:rPr lang="en-US" sz="1600" b="1" u="none" strike="noStrike">
                          <a:solidFill>
                            <a:schemeClr val="bg1"/>
                          </a:solidFill>
                          <a:effectLst/>
                        </a:rPr>
                        <a:t>3</a:t>
                      </a:r>
                    </a:p>
                  </a:txBody>
                  <a:tcPr marL="9525" marR="9525" marT="9525" marB="0" anchor="ctr">
                    <a:solidFill>
                      <a:srgbClr val="43B02A"/>
                    </a:solidFill>
                  </a:tcPr>
                </a:tc>
                <a:tc>
                  <a:txBody>
                    <a:bodyPr/>
                    <a:lstStyle/>
                    <a:p>
                      <a:pPr marL="0" algn="l" defTabSz="914400" rtl="0" eaLnBrk="1" fontAlgn="t" latinLnBrk="0" hangingPunct="1"/>
                      <a:r>
                        <a:rPr lang="en-US" sz="1400" u="none" strike="noStrike">
                          <a:effectLst/>
                        </a:rPr>
                        <a:t> Quality Statement</a:t>
                      </a:r>
                    </a:p>
                  </a:txBody>
                  <a:tcPr marL="9525" marR="9525" marT="9525" marB="0" anchor="ctr"/>
                </a:tc>
                <a:extLst>
                  <a:ext uri="{0D108BD9-81ED-4DB2-BD59-A6C34878D82A}">
                    <a16:rowId xmlns:a16="http://schemas.microsoft.com/office/drawing/2014/main" val="3467543002"/>
                  </a:ext>
                </a:extLst>
              </a:tr>
              <a:tr h="403970">
                <a:tc>
                  <a:txBody>
                    <a:bodyPr/>
                    <a:lstStyle/>
                    <a:p>
                      <a:pPr marL="0" algn="ctr" defTabSz="914400" rtl="0" eaLnBrk="1" fontAlgn="t" latinLnBrk="0" hangingPunct="1"/>
                      <a:r>
                        <a:rPr lang="en-US" sz="1600" b="1" u="none" strike="noStrike">
                          <a:solidFill>
                            <a:schemeClr val="bg1"/>
                          </a:solidFill>
                          <a:effectLst/>
                        </a:rPr>
                        <a:t>4</a:t>
                      </a:r>
                    </a:p>
                  </a:txBody>
                  <a:tcPr marL="9525" marR="9525" marT="9525" marB="0" anchor="ctr">
                    <a:solidFill>
                      <a:srgbClr val="43B02A"/>
                    </a:solidFill>
                  </a:tcPr>
                </a:tc>
                <a:tc>
                  <a:txBody>
                    <a:bodyPr/>
                    <a:lstStyle/>
                    <a:p>
                      <a:pPr marL="0" algn="l" defTabSz="914400" rtl="0" eaLnBrk="1" fontAlgn="t" latinLnBrk="0" hangingPunct="1"/>
                      <a:r>
                        <a:rPr lang="en-US" sz="1400" u="none" strike="noStrike">
                          <a:effectLst/>
                        </a:rPr>
                        <a:t> Organization Chart</a:t>
                      </a:r>
                    </a:p>
                  </a:txBody>
                  <a:tcPr marL="9525" marR="9525" marT="9525" marB="0" anchor="ctr"/>
                </a:tc>
                <a:extLst>
                  <a:ext uri="{0D108BD9-81ED-4DB2-BD59-A6C34878D82A}">
                    <a16:rowId xmlns:a16="http://schemas.microsoft.com/office/drawing/2014/main" val="1740866602"/>
                  </a:ext>
                </a:extLst>
              </a:tr>
              <a:tr h="403970">
                <a:tc>
                  <a:txBody>
                    <a:bodyPr/>
                    <a:lstStyle/>
                    <a:p>
                      <a:pPr marL="0" algn="ctr" defTabSz="914400" rtl="0" eaLnBrk="1" fontAlgn="t" latinLnBrk="0" hangingPunct="1"/>
                      <a:r>
                        <a:rPr lang="en-US" sz="1600" b="1" u="none" strike="noStrike">
                          <a:solidFill>
                            <a:schemeClr val="bg1"/>
                          </a:solidFill>
                          <a:effectLst/>
                        </a:rPr>
                        <a:t>5</a:t>
                      </a:r>
                    </a:p>
                  </a:txBody>
                  <a:tcPr marL="9525" marR="9525" marT="9525" marB="0" anchor="ctr">
                    <a:solidFill>
                      <a:srgbClr val="43B02A"/>
                    </a:solidFill>
                  </a:tcPr>
                </a:tc>
                <a:tc>
                  <a:txBody>
                    <a:bodyPr/>
                    <a:lstStyle/>
                    <a:p>
                      <a:pPr marL="0" algn="l" defTabSz="914400" rtl="0" eaLnBrk="1" fontAlgn="t" latinLnBrk="0" hangingPunct="1"/>
                      <a:r>
                        <a:rPr lang="en-US" sz="1400" u="none" strike="noStrike">
                          <a:effectLst/>
                        </a:rPr>
                        <a:t> Roles, Responsibilities, and Authorities </a:t>
                      </a:r>
                    </a:p>
                  </a:txBody>
                  <a:tcPr marL="9525" marR="9525" marT="9525" marB="0" anchor="ctr"/>
                </a:tc>
                <a:extLst>
                  <a:ext uri="{0D108BD9-81ED-4DB2-BD59-A6C34878D82A}">
                    <a16:rowId xmlns:a16="http://schemas.microsoft.com/office/drawing/2014/main" val="2175052604"/>
                  </a:ext>
                </a:extLst>
              </a:tr>
              <a:tr h="403970">
                <a:tc>
                  <a:txBody>
                    <a:bodyPr/>
                    <a:lstStyle/>
                    <a:p>
                      <a:pPr marL="0" algn="ctr" defTabSz="914400" rtl="0" eaLnBrk="1" fontAlgn="t" latinLnBrk="0" hangingPunct="1"/>
                      <a:r>
                        <a:rPr lang="en-US" sz="1600" b="1" u="none" strike="noStrike">
                          <a:solidFill>
                            <a:schemeClr val="bg1"/>
                          </a:solidFill>
                          <a:effectLst/>
                        </a:rPr>
                        <a:t>6</a:t>
                      </a:r>
                    </a:p>
                  </a:txBody>
                  <a:tcPr marL="9525" marR="9525" marT="9525" marB="0" anchor="ctr">
                    <a:solidFill>
                      <a:srgbClr val="43B02A"/>
                    </a:solidFill>
                  </a:tcPr>
                </a:tc>
                <a:tc>
                  <a:txBody>
                    <a:bodyPr/>
                    <a:lstStyle/>
                    <a:p>
                      <a:pPr marL="0" algn="l" defTabSz="914400" rtl="0" eaLnBrk="1" fontAlgn="t" latinLnBrk="0" hangingPunct="1"/>
                      <a:r>
                        <a:rPr lang="en-US" sz="1400" u="none" strike="noStrike">
                          <a:effectLst/>
                        </a:rPr>
                        <a:t> Technical Activities and Programs Supported by the QMP</a:t>
                      </a:r>
                    </a:p>
                  </a:txBody>
                  <a:tcPr marL="9525" marR="9525" marT="9525" marB="0" anchor="ctr"/>
                </a:tc>
                <a:extLst>
                  <a:ext uri="{0D108BD9-81ED-4DB2-BD59-A6C34878D82A}">
                    <a16:rowId xmlns:a16="http://schemas.microsoft.com/office/drawing/2014/main" val="2649154567"/>
                  </a:ext>
                </a:extLst>
              </a:tr>
              <a:tr h="403970">
                <a:tc>
                  <a:txBody>
                    <a:bodyPr/>
                    <a:lstStyle/>
                    <a:p>
                      <a:pPr marL="0" algn="ctr" defTabSz="914400" rtl="0" eaLnBrk="1" fontAlgn="t" latinLnBrk="0" hangingPunct="1"/>
                      <a:r>
                        <a:rPr lang="en-US" sz="1600" b="1" u="none" strike="noStrike">
                          <a:solidFill>
                            <a:schemeClr val="bg1"/>
                          </a:solidFill>
                          <a:effectLst/>
                        </a:rPr>
                        <a:t>7</a:t>
                      </a:r>
                    </a:p>
                  </a:txBody>
                  <a:tcPr marL="9525" marR="9525" marT="9525" marB="0" anchor="ctr">
                    <a:solidFill>
                      <a:srgbClr val="43B02A"/>
                    </a:solidFill>
                  </a:tcPr>
                </a:tc>
                <a:tc>
                  <a:txBody>
                    <a:bodyPr/>
                    <a:lstStyle/>
                    <a:p>
                      <a:pPr marL="0" algn="l" defTabSz="914400" rtl="0" eaLnBrk="1" fontAlgn="t" latinLnBrk="0" hangingPunct="1"/>
                      <a:r>
                        <a:rPr lang="en-US" sz="1400" u="none" strike="noStrike">
                          <a:effectLst/>
                        </a:rPr>
                        <a:t> Conformance with Policies, Procedures, Standards, and Regulations</a:t>
                      </a:r>
                    </a:p>
                  </a:txBody>
                  <a:tcPr marL="9525" marR="9525" marT="9525" marB="0" anchor="ctr"/>
                </a:tc>
                <a:extLst>
                  <a:ext uri="{0D108BD9-81ED-4DB2-BD59-A6C34878D82A}">
                    <a16:rowId xmlns:a16="http://schemas.microsoft.com/office/drawing/2014/main" val="102558130"/>
                  </a:ext>
                </a:extLst>
              </a:tr>
              <a:tr h="403970">
                <a:tc>
                  <a:txBody>
                    <a:bodyPr/>
                    <a:lstStyle/>
                    <a:p>
                      <a:pPr marL="0" algn="ctr" defTabSz="914400" rtl="0" eaLnBrk="1" fontAlgn="t" latinLnBrk="0" hangingPunct="1"/>
                      <a:r>
                        <a:rPr lang="en-US" sz="1600" b="1" u="none" strike="noStrike">
                          <a:solidFill>
                            <a:schemeClr val="bg1"/>
                          </a:solidFill>
                          <a:effectLst/>
                        </a:rPr>
                        <a:t>8</a:t>
                      </a:r>
                    </a:p>
                  </a:txBody>
                  <a:tcPr marL="9525" marR="9525" marT="9525" marB="0" anchor="ctr">
                    <a:solidFill>
                      <a:srgbClr val="43B02A"/>
                    </a:solidFill>
                  </a:tcPr>
                </a:tc>
                <a:tc>
                  <a:txBody>
                    <a:bodyPr/>
                    <a:lstStyle/>
                    <a:p>
                      <a:pPr marL="0" algn="l" rtl="0" eaLnBrk="1" fontAlgn="t" latinLnBrk="0" hangingPunct="1"/>
                      <a:r>
                        <a:rPr lang="en-US" sz="1400" u="none" strike="noStrike">
                          <a:effectLst/>
                        </a:rPr>
                        <a:t> QA Field Activities</a:t>
                      </a:r>
                    </a:p>
                  </a:txBody>
                  <a:tcPr marL="9525" marR="9525" marT="9525" marB="0" anchor="ctr"/>
                </a:tc>
                <a:extLst>
                  <a:ext uri="{0D108BD9-81ED-4DB2-BD59-A6C34878D82A}">
                    <a16:rowId xmlns:a16="http://schemas.microsoft.com/office/drawing/2014/main" val="1109606894"/>
                  </a:ext>
                </a:extLst>
              </a:tr>
              <a:tr h="403970">
                <a:tc>
                  <a:txBody>
                    <a:bodyPr/>
                    <a:lstStyle/>
                    <a:p>
                      <a:pPr marL="0" algn="ctr" defTabSz="914400" rtl="0" eaLnBrk="1" fontAlgn="t" latinLnBrk="0" hangingPunct="1"/>
                      <a:r>
                        <a:rPr lang="en-US" sz="1600" b="1" u="none" strike="noStrike">
                          <a:solidFill>
                            <a:schemeClr val="bg1"/>
                          </a:solidFill>
                          <a:effectLst/>
                        </a:rPr>
                        <a:t>9</a:t>
                      </a:r>
                    </a:p>
                  </a:txBody>
                  <a:tcPr marL="9525" marR="9525" marT="9525" marB="0" anchor="ctr">
                    <a:solidFill>
                      <a:srgbClr val="43B02A"/>
                    </a:solidFill>
                  </a:tcPr>
                </a:tc>
                <a:tc>
                  <a:txBody>
                    <a:bodyPr/>
                    <a:lstStyle/>
                    <a:p>
                      <a:pPr marL="0" algn="l" rtl="0" eaLnBrk="1" fontAlgn="t" latinLnBrk="0" hangingPunct="1"/>
                      <a:r>
                        <a:rPr lang="en-US" sz="1400" u="none" strike="noStrike">
                          <a:effectLst/>
                        </a:rPr>
                        <a:t> Computer Hardware and Software</a:t>
                      </a:r>
                    </a:p>
                  </a:txBody>
                  <a:tcPr marL="9525" marR="9525" marT="9525" marB="0" anchor="ctr"/>
                </a:tc>
                <a:extLst>
                  <a:ext uri="{0D108BD9-81ED-4DB2-BD59-A6C34878D82A}">
                    <a16:rowId xmlns:a16="http://schemas.microsoft.com/office/drawing/2014/main" val="2659425620"/>
                  </a:ext>
                </a:extLst>
              </a:tr>
              <a:tr h="258540">
                <a:tc>
                  <a:txBody>
                    <a:bodyPr/>
                    <a:lstStyle/>
                    <a:p>
                      <a:pPr marL="0" algn="ctr" defTabSz="914400" rtl="0" eaLnBrk="1" fontAlgn="t" latinLnBrk="0" hangingPunct="1"/>
                      <a:r>
                        <a:rPr lang="en-US" sz="1600" b="1" u="none" strike="noStrike">
                          <a:solidFill>
                            <a:schemeClr val="bg1"/>
                          </a:solidFill>
                          <a:effectLst/>
                        </a:rPr>
                        <a:t>10</a:t>
                      </a:r>
                    </a:p>
                  </a:txBody>
                  <a:tcPr marL="9525" marR="9525" marT="9525" marB="0" anchor="ctr">
                    <a:solidFill>
                      <a:srgbClr val="43B02A"/>
                    </a:solidFill>
                  </a:tcPr>
                </a:tc>
                <a:tc>
                  <a:txBody>
                    <a:bodyPr/>
                    <a:lstStyle/>
                    <a:p>
                      <a:pPr marL="0" algn="l" rtl="0" eaLnBrk="1" fontAlgn="t" latinLnBrk="0" hangingPunct="1"/>
                      <a:r>
                        <a:rPr lang="en-US" sz="1400" u="none" strike="noStrike">
                          <a:effectLst/>
                        </a:rPr>
                        <a:t> Information Guidelines (EPA Orgs only)</a:t>
                      </a:r>
                    </a:p>
                  </a:txBody>
                  <a:tcPr marL="9525" marR="9525" marT="9525" marB="0" anchor="ctr"/>
                </a:tc>
                <a:extLst>
                  <a:ext uri="{0D108BD9-81ED-4DB2-BD59-A6C34878D82A}">
                    <a16:rowId xmlns:a16="http://schemas.microsoft.com/office/drawing/2014/main" val="3549479801"/>
                  </a:ext>
                </a:extLst>
              </a:tr>
            </a:tbl>
          </a:graphicData>
        </a:graphic>
      </p:graphicFrame>
      <p:sp>
        <p:nvSpPr>
          <p:cNvPr id="8" name="Text Placeholder 6">
            <a:extLst>
              <a:ext uri="{FF2B5EF4-FFF2-40B4-BE49-F238E27FC236}">
                <a16:creationId xmlns:a16="http://schemas.microsoft.com/office/drawing/2014/main" id="{F9A194E0-3A5A-4DEA-044D-983471E79052}"/>
              </a:ext>
            </a:extLst>
          </p:cNvPr>
          <p:cNvSpPr txBox="1">
            <a:spLocks/>
          </p:cNvSpPr>
          <p:nvPr/>
        </p:nvSpPr>
        <p:spPr>
          <a:xfrm>
            <a:off x="742529" y="1012824"/>
            <a:ext cx="8382422" cy="45596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Tx/>
              <a:buNone/>
              <a:defRPr sz="1400" b="1" kern="1200">
                <a:solidFill>
                  <a:schemeClr val="bg1">
                    <a:lumMod val="65000"/>
                  </a:schemeClr>
                </a:solidFill>
                <a:latin typeface="+mn-lt"/>
                <a:ea typeface="+mn-ea"/>
                <a:cs typeface="+mn-cs"/>
              </a:defRPr>
            </a:lvl1pPr>
            <a:lvl2pPr marL="461963" indent="-2365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688975" indent="-227013"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5425"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4pPr>
            <a:lvl5pPr marL="1139825" indent="-225425" algn="l" defTabSz="914400"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rgbClr val="4F194B"/>
                </a:solidFill>
                <a:latin typeface="+mj-lt"/>
              </a:rPr>
              <a:t>18 Sections + Additional Content</a:t>
            </a:r>
          </a:p>
        </p:txBody>
      </p:sp>
      <p:graphicFrame>
        <p:nvGraphicFramePr>
          <p:cNvPr id="2" name="Table 1">
            <a:extLst>
              <a:ext uri="{FF2B5EF4-FFF2-40B4-BE49-F238E27FC236}">
                <a16:creationId xmlns:a16="http://schemas.microsoft.com/office/drawing/2014/main" id="{36E24990-8B43-E0B8-8AA8-72574E7EDE03}"/>
              </a:ext>
            </a:extLst>
          </p:cNvPr>
          <p:cNvGraphicFramePr>
            <a:graphicFrameLocks noGrp="1"/>
          </p:cNvGraphicFramePr>
          <p:nvPr>
            <p:extLst>
              <p:ext uri="{D42A27DB-BD31-4B8C-83A1-F6EECF244321}">
                <p14:modId xmlns:p14="http://schemas.microsoft.com/office/powerpoint/2010/main" val="3778643815"/>
              </p:ext>
            </p:extLst>
          </p:nvPr>
        </p:nvGraphicFramePr>
        <p:xfrm>
          <a:off x="6760821" y="1846425"/>
          <a:ext cx="5036194" cy="3291840"/>
        </p:xfrm>
        <a:graphic>
          <a:graphicData uri="http://schemas.openxmlformats.org/drawingml/2006/table">
            <a:tbl>
              <a:tblPr bandRow="1">
                <a:tableStyleId>{5940675A-B579-460E-94D1-54222C63F5DA}</a:tableStyleId>
              </a:tblPr>
              <a:tblGrid>
                <a:gridCol w="371875">
                  <a:extLst>
                    <a:ext uri="{9D8B030D-6E8A-4147-A177-3AD203B41FA5}">
                      <a16:colId xmlns:a16="http://schemas.microsoft.com/office/drawing/2014/main" val="3925795158"/>
                    </a:ext>
                  </a:extLst>
                </a:gridCol>
                <a:gridCol w="4664319">
                  <a:extLst>
                    <a:ext uri="{9D8B030D-6E8A-4147-A177-3AD203B41FA5}">
                      <a16:colId xmlns:a16="http://schemas.microsoft.com/office/drawing/2014/main" val="770076637"/>
                    </a:ext>
                  </a:extLst>
                </a:gridCol>
              </a:tblGrid>
              <a:tr h="365760">
                <a:tc>
                  <a:txBody>
                    <a:bodyPr/>
                    <a:lstStyle/>
                    <a:p>
                      <a:pPr algn="ctr" fontAlgn="t"/>
                      <a:r>
                        <a:rPr lang="en-US" sz="1600" b="1" u="none" strike="noStrike">
                          <a:solidFill>
                            <a:schemeClr val="bg1"/>
                          </a:solidFill>
                          <a:effectLst/>
                        </a:rPr>
                        <a:t>11</a:t>
                      </a:r>
                    </a:p>
                  </a:txBody>
                  <a:tcPr marL="9525" marR="9525" marT="9525" marB="0" anchor="ctr">
                    <a:solidFill>
                      <a:srgbClr val="43B02A"/>
                    </a:solidFill>
                  </a:tcPr>
                </a:tc>
                <a:tc>
                  <a:txBody>
                    <a:bodyPr/>
                    <a:lstStyle/>
                    <a:p>
                      <a:pPr algn="l" fontAlgn="t"/>
                      <a:r>
                        <a:rPr lang="en-US" sz="1400" u="none" strike="noStrike">
                          <a:effectLst/>
                        </a:rPr>
                        <a:t> Organization Competence</a:t>
                      </a:r>
                      <a:endParaRPr lang="en-US" sz="1400" u="none" strike="noStrike">
                        <a:solidFill>
                          <a:srgbClr val="000000"/>
                        </a:solidFill>
                        <a:effectLst/>
                      </a:endParaRPr>
                    </a:p>
                  </a:txBody>
                  <a:tcPr marL="9525" marR="9525" marT="9525" marB="0" anchor="ctr"/>
                </a:tc>
                <a:extLst>
                  <a:ext uri="{0D108BD9-81ED-4DB2-BD59-A6C34878D82A}">
                    <a16:rowId xmlns:a16="http://schemas.microsoft.com/office/drawing/2014/main" val="610703378"/>
                  </a:ext>
                </a:extLst>
              </a:tr>
              <a:tr h="365760">
                <a:tc>
                  <a:txBody>
                    <a:bodyPr/>
                    <a:lstStyle/>
                    <a:p>
                      <a:pPr algn="ctr" fontAlgn="t"/>
                      <a:r>
                        <a:rPr lang="en-US" sz="1600" b="1" u="none" strike="noStrike">
                          <a:solidFill>
                            <a:schemeClr val="bg1"/>
                          </a:solidFill>
                          <a:effectLst/>
                        </a:rPr>
                        <a:t>12</a:t>
                      </a:r>
                    </a:p>
                  </a:txBody>
                  <a:tcPr marL="9525" marR="9525" marT="9525" marB="0" anchor="ctr">
                    <a:solidFill>
                      <a:srgbClr val="43B02A"/>
                    </a:solidFill>
                  </a:tcPr>
                </a:tc>
                <a:tc>
                  <a:txBody>
                    <a:bodyPr/>
                    <a:lstStyle/>
                    <a:p>
                      <a:pPr algn="l" fontAlgn="t"/>
                      <a:r>
                        <a:rPr lang="en-US" sz="1400" u="none" strike="noStrike">
                          <a:effectLst/>
                        </a:rPr>
                        <a:t> Personnel Training </a:t>
                      </a:r>
                      <a:endParaRPr lang="en-US" sz="1400" u="none" strike="noStrike">
                        <a:solidFill>
                          <a:srgbClr val="000000"/>
                        </a:solidFill>
                        <a:effectLst/>
                      </a:endParaRPr>
                    </a:p>
                  </a:txBody>
                  <a:tcPr marL="9525" marR="9525" marT="9525" marB="0" anchor="ctr"/>
                </a:tc>
                <a:extLst>
                  <a:ext uri="{0D108BD9-81ED-4DB2-BD59-A6C34878D82A}">
                    <a16:rowId xmlns:a16="http://schemas.microsoft.com/office/drawing/2014/main" val="2015415389"/>
                  </a:ext>
                </a:extLst>
              </a:tr>
              <a:tr h="365760">
                <a:tc>
                  <a:txBody>
                    <a:bodyPr/>
                    <a:lstStyle/>
                    <a:p>
                      <a:pPr algn="ctr" fontAlgn="t"/>
                      <a:r>
                        <a:rPr lang="en-US" sz="1600" b="1" u="none" strike="noStrike">
                          <a:solidFill>
                            <a:schemeClr val="bg1"/>
                          </a:solidFill>
                          <a:effectLst/>
                        </a:rPr>
                        <a:t>13</a:t>
                      </a:r>
                    </a:p>
                  </a:txBody>
                  <a:tcPr marL="9525" marR="9525" marT="9525" marB="0" anchor="ctr">
                    <a:solidFill>
                      <a:srgbClr val="43B02A"/>
                    </a:solidFill>
                  </a:tcPr>
                </a:tc>
                <a:tc>
                  <a:txBody>
                    <a:bodyPr/>
                    <a:lstStyle/>
                    <a:p>
                      <a:pPr algn="l" fontAlgn="t"/>
                      <a:r>
                        <a:rPr lang="en-US" sz="1400" u="none" strike="noStrike">
                          <a:effectLst/>
                        </a:rPr>
                        <a:t> Procurement of Items and Services </a:t>
                      </a:r>
                      <a:endParaRPr lang="en-US" sz="1400" u="none" strike="noStrike">
                        <a:solidFill>
                          <a:srgbClr val="000000"/>
                        </a:solidFill>
                        <a:effectLst/>
                      </a:endParaRPr>
                    </a:p>
                  </a:txBody>
                  <a:tcPr marL="9525" marR="9525" marT="9525" marB="0" anchor="ctr"/>
                </a:tc>
                <a:extLst>
                  <a:ext uri="{0D108BD9-81ED-4DB2-BD59-A6C34878D82A}">
                    <a16:rowId xmlns:a16="http://schemas.microsoft.com/office/drawing/2014/main" val="3467543002"/>
                  </a:ext>
                </a:extLst>
              </a:tr>
              <a:tr h="365760">
                <a:tc>
                  <a:txBody>
                    <a:bodyPr/>
                    <a:lstStyle/>
                    <a:p>
                      <a:pPr algn="ctr" fontAlgn="t"/>
                      <a:r>
                        <a:rPr lang="en-US" sz="1600" b="1" u="none" strike="noStrike">
                          <a:solidFill>
                            <a:schemeClr val="bg1"/>
                          </a:solidFill>
                          <a:effectLst/>
                        </a:rPr>
                        <a:t>14</a:t>
                      </a:r>
                    </a:p>
                  </a:txBody>
                  <a:tcPr marL="9525" marR="9525" marT="9525" marB="0" anchor="ctr">
                    <a:solidFill>
                      <a:srgbClr val="43B02A"/>
                    </a:solidFill>
                  </a:tcPr>
                </a:tc>
                <a:tc>
                  <a:txBody>
                    <a:bodyPr/>
                    <a:lstStyle/>
                    <a:p>
                      <a:pPr algn="l" fontAlgn="t"/>
                      <a:r>
                        <a:rPr lang="en-US" sz="1400" u="none" strike="noStrike">
                          <a:effectLst/>
                        </a:rPr>
                        <a:t> Document and Record Process</a:t>
                      </a:r>
                      <a:endParaRPr lang="en-US" sz="1400" u="none" strike="noStrike">
                        <a:solidFill>
                          <a:srgbClr val="000000"/>
                        </a:solidFill>
                        <a:effectLst/>
                      </a:endParaRPr>
                    </a:p>
                  </a:txBody>
                  <a:tcPr marL="9525" marR="9525" marT="9525" marB="0" anchor="ctr"/>
                </a:tc>
                <a:extLst>
                  <a:ext uri="{0D108BD9-81ED-4DB2-BD59-A6C34878D82A}">
                    <a16:rowId xmlns:a16="http://schemas.microsoft.com/office/drawing/2014/main" val="1740866602"/>
                  </a:ext>
                </a:extLst>
              </a:tr>
              <a:tr h="365760">
                <a:tc>
                  <a:txBody>
                    <a:bodyPr/>
                    <a:lstStyle/>
                    <a:p>
                      <a:pPr algn="ctr" fontAlgn="t"/>
                      <a:r>
                        <a:rPr lang="en-US" sz="1600" b="1" u="none" strike="noStrike">
                          <a:solidFill>
                            <a:schemeClr val="bg1"/>
                          </a:solidFill>
                          <a:effectLst/>
                        </a:rPr>
                        <a:t>15</a:t>
                      </a:r>
                    </a:p>
                  </a:txBody>
                  <a:tcPr marL="9525" marR="9525" marT="9525" marB="0" anchor="ctr">
                    <a:solidFill>
                      <a:srgbClr val="43B02A"/>
                    </a:solidFill>
                  </a:tcPr>
                </a:tc>
                <a:tc>
                  <a:txBody>
                    <a:bodyPr/>
                    <a:lstStyle/>
                    <a:p>
                      <a:pPr algn="l" fontAlgn="t"/>
                      <a:r>
                        <a:rPr lang="en-US" sz="1400" u="none" strike="noStrike">
                          <a:effectLst/>
                        </a:rPr>
                        <a:t> Plan, Do, Check, Act (PDCA) Quality Model</a:t>
                      </a:r>
                      <a:endParaRPr lang="en-US" sz="1400" u="none" strike="noStrike">
                        <a:solidFill>
                          <a:srgbClr val="000000"/>
                        </a:solidFill>
                        <a:effectLst/>
                      </a:endParaRPr>
                    </a:p>
                  </a:txBody>
                  <a:tcPr marL="9525" marR="9525" marT="9525" marB="0" anchor="ctr"/>
                </a:tc>
                <a:extLst>
                  <a:ext uri="{0D108BD9-81ED-4DB2-BD59-A6C34878D82A}">
                    <a16:rowId xmlns:a16="http://schemas.microsoft.com/office/drawing/2014/main" val="2175052604"/>
                  </a:ext>
                </a:extLst>
              </a:tr>
              <a:tr h="365760">
                <a:tc>
                  <a:txBody>
                    <a:bodyPr/>
                    <a:lstStyle/>
                    <a:p>
                      <a:pPr algn="ctr" fontAlgn="t"/>
                      <a:r>
                        <a:rPr lang="en-US" sz="1600" b="1" u="none" strike="noStrike">
                          <a:solidFill>
                            <a:schemeClr val="bg1"/>
                          </a:solidFill>
                          <a:effectLst/>
                        </a:rPr>
                        <a:t>16</a:t>
                      </a:r>
                    </a:p>
                  </a:txBody>
                  <a:tcPr marL="9525" marR="9525" marT="9525" marB="0" anchor="ctr">
                    <a:solidFill>
                      <a:srgbClr val="43B02A"/>
                    </a:solidFill>
                  </a:tcPr>
                </a:tc>
                <a:tc>
                  <a:txBody>
                    <a:bodyPr/>
                    <a:lstStyle/>
                    <a:p>
                      <a:pPr algn="l" fontAlgn="t"/>
                      <a:r>
                        <a:rPr lang="en-US" sz="1400" u="none" strike="noStrike">
                          <a:effectLst/>
                        </a:rPr>
                        <a:t> Dispute Resolution Process</a:t>
                      </a:r>
                      <a:endParaRPr lang="en-US" sz="1400" u="none" strike="noStrike">
                        <a:solidFill>
                          <a:srgbClr val="000000"/>
                        </a:solidFill>
                        <a:effectLst/>
                      </a:endParaRPr>
                    </a:p>
                  </a:txBody>
                  <a:tcPr marL="9525" marR="9525" marT="9525" marB="0" anchor="ctr"/>
                </a:tc>
                <a:extLst>
                  <a:ext uri="{0D108BD9-81ED-4DB2-BD59-A6C34878D82A}">
                    <a16:rowId xmlns:a16="http://schemas.microsoft.com/office/drawing/2014/main" val="2649154567"/>
                  </a:ext>
                </a:extLst>
              </a:tr>
              <a:tr h="365760">
                <a:tc>
                  <a:txBody>
                    <a:bodyPr/>
                    <a:lstStyle/>
                    <a:p>
                      <a:pPr algn="ctr" fontAlgn="t"/>
                      <a:r>
                        <a:rPr lang="en-US" sz="1600" b="1" u="none" strike="noStrike">
                          <a:solidFill>
                            <a:schemeClr val="bg1"/>
                          </a:solidFill>
                          <a:effectLst/>
                        </a:rPr>
                        <a:t>17</a:t>
                      </a:r>
                    </a:p>
                  </a:txBody>
                  <a:tcPr marL="9525" marR="9525" marT="9525" marB="0" anchor="ctr">
                    <a:solidFill>
                      <a:srgbClr val="43B02A"/>
                    </a:solidFill>
                  </a:tcPr>
                </a:tc>
                <a:tc>
                  <a:txBody>
                    <a:bodyPr/>
                    <a:lstStyle/>
                    <a:p>
                      <a:pPr algn="l" fontAlgn="t"/>
                      <a:r>
                        <a:rPr lang="en-US" sz="1400" u="none" strike="noStrike">
                          <a:effectLst/>
                        </a:rPr>
                        <a:t> Continual Improvement</a:t>
                      </a:r>
                      <a:endParaRPr lang="en-US" sz="1400" u="none" strike="noStrike">
                        <a:solidFill>
                          <a:srgbClr val="000000"/>
                        </a:solidFill>
                        <a:effectLst/>
                      </a:endParaRPr>
                    </a:p>
                  </a:txBody>
                  <a:tcPr marL="9525" marR="9525" marT="9525" marB="0" anchor="ctr"/>
                </a:tc>
                <a:extLst>
                  <a:ext uri="{0D108BD9-81ED-4DB2-BD59-A6C34878D82A}">
                    <a16:rowId xmlns:a16="http://schemas.microsoft.com/office/drawing/2014/main" val="102558130"/>
                  </a:ext>
                </a:extLst>
              </a:tr>
              <a:tr h="365760">
                <a:tc>
                  <a:txBody>
                    <a:bodyPr/>
                    <a:lstStyle/>
                    <a:p>
                      <a:pPr algn="ctr" fontAlgn="t"/>
                      <a:r>
                        <a:rPr lang="en-US" sz="1600" b="1" u="none" strike="noStrike">
                          <a:solidFill>
                            <a:schemeClr val="bg1"/>
                          </a:solidFill>
                          <a:effectLst/>
                        </a:rPr>
                        <a:t>18</a:t>
                      </a:r>
                    </a:p>
                  </a:txBody>
                  <a:tcPr marL="9525" marR="9525" marT="9525" marB="0" anchor="ctr">
                    <a:solidFill>
                      <a:srgbClr val="43B02A"/>
                    </a:solidFill>
                  </a:tcPr>
                </a:tc>
                <a:tc>
                  <a:txBody>
                    <a:bodyPr/>
                    <a:lstStyle/>
                    <a:p>
                      <a:pPr algn="l" fontAlgn="t"/>
                      <a:r>
                        <a:rPr lang="en-US" sz="1400" u="none" strike="noStrike">
                          <a:effectLst/>
                        </a:rPr>
                        <a:t> Data Review, Validation, and Data Usability Reporting</a:t>
                      </a:r>
                      <a:endParaRPr lang="en-US" sz="1400" u="none" strike="noStrike">
                        <a:solidFill>
                          <a:srgbClr val="000000"/>
                        </a:solidFill>
                        <a:effectLst/>
                      </a:endParaRPr>
                    </a:p>
                  </a:txBody>
                  <a:tcPr marL="9525" marR="9525" marT="9525" marB="0" anchor="ctr"/>
                </a:tc>
                <a:extLst>
                  <a:ext uri="{0D108BD9-81ED-4DB2-BD59-A6C34878D82A}">
                    <a16:rowId xmlns:a16="http://schemas.microsoft.com/office/drawing/2014/main" val="1109606894"/>
                  </a:ext>
                </a:extLst>
              </a:tr>
              <a:tr h="365760">
                <a:tc>
                  <a:txBody>
                    <a:bodyPr/>
                    <a:lstStyle/>
                    <a:p>
                      <a:pPr algn="ctr" fontAlgn="t"/>
                      <a:r>
                        <a:rPr lang="en-US" sz="1600" b="1" u="none" strike="noStrike">
                          <a:solidFill>
                            <a:schemeClr val="bg1"/>
                          </a:solidFill>
                          <a:effectLst/>
                        </a:rPr>
                        <a:t>*</a:t>
                      </a:r>
                    </a:p>
                  </a:txBody>
                  <a:tcPr marL="9525" marR="9525" marT="9525" marB="0" anchor="ctr">
                    <a:solidFill>
                      <a:srgbClr val="43B02A"/>
                    </a:solidFill>
                  </a:tcPr>
                </a:tc>
                <a:tc>
                  <a:txBody>
                    <a:bodyPr/>
                    <a:lstStyle/>
                    <a:p>
                      <a:pPr algn="l" fontAlgn="t"/>
                      <a:r>
                        <a:rPr lang="en-US" sz="1400" u="none" strike="noStrike">
                          <a:effectLst/>
                        </a:rPr>
                        <a:t> Additional Required QMP Content</a:t>
                      </a:r>
                      <a:endParaRPr lang="en-US" sz="1400" u="none" strike="noStrike">
                        <a:solidFill>
                          <a:srgbClr val="000000"/>
                        </a:solidFill>
                        <a:effectLst/>
                      </a:endParaRPr>
                    </a:p>
                  </a:txBody>
                  <a:tcPr marL="9525" marR="9525" marT="9525" marB="0" anchor="ctr"/>
                </a:tc>
                <a:extLst>
                  <a:ext uri="{0D108BD9-81ED-4DB2-BD59-A6C34878D82A}">
                    <a16:rowId xmlns:a16="http://schemas.microsoft.com/office/drawing/2014/main" val="2659425620"/>
                  </a:ext>
                </a:extLst>
              </a:tr>
            </a:tbl>
          </a:graphicData>
        </a:graphic>
      </p:graphicFrame>
      <p:sp>
        <p:nvSpPr>
          <p:cNvPr id="3" name="Slide Number Placeholder 2">
            <a:extLst>
              <a:ext uri="{FF2B5EF4-FFF2-40B4-BE49-F238E27FC236}">
                <a16:creationId xmlns:a16="http://schemas.microsoft.com/office/drawing/2014/main" id="{683B81B5-E3D8-A570-2233-79408002ABBD}"/>
              </a:ext>
            </a:extLst>
          </p:cNvPr>
          <p:cNvSpPr>
            <a:spLocks noGrp="1"/>
          </p:cNvSpPr>
          <p:nvPr>
            <p:ph type="sldNum" sz="quarter" idx="12"/>
          </p:nvPr>
        </p:nvSpPr>
        <p:spPr/>
        <p:txBody>
          <a:bodyPr/>
          <a:lstStyle/>
          <a:p>
            <a:fld id="{007B235C-EC8B-442B-8E6D-8C172C220641}" type="slidenum">
              <a:rPr lang="en-US" smtClean="0"/>
              <a:t>14</a:t>
            </a:fld>
            <a:endParaRPr lang="en-US"/>
          </a:p>
        </p:txBody>
      </p:sp>
    </p:spTree>
    <p:extLst>
      <p:ext uri="{BB962C8B-B14F-4D97-AF65-F5344CB8AC3E}">
        <p14:creationId xmlns:p14="http://schemas.microsoft.com/office/powerpoint/2010/main" val="932989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867020-BC6B-44DE-82FD-DB26E8465385}"/>
              </a:ext>
            </a:extLst>
          </p:cNvPr>
          <p:cNvSpPr>
            <a:spLocks noGrp="1"/>
          </p:cNvSpPr>
          <p:nvPr>
            <p:ph type="body" sz="quarter" idx="13"/>
          </p:nvPr>
        </p:nvSpPr>
        <p:spPr>
          <a:xfrm>
            <a:off x="742529" y="603929"/>
            <a:ext cx="8621390" cy="455962"/>
          </a:xfrm>
        </p:spPr>
        <p:txBody>
          <a:bodyPr>
            <a:noAutofit/>
          </a:bodyPr>
          <a:lstStyle/>
          <a:p>
            <a:r>
              <a:rPr lang="en-US" sz="3600"/>
              <a:t>QMP Walk Through</a:t>
            </a:r>
          </a:p>
        </p:txBody>
      </p:sp>
      <p:graphicFrame>
        <p:nvGraphicFramePr>
          <p:cNvPr id="2" name="Table 1">
            <a:extLst>
              <a:ext uri="{FF2B5EF4-FFF2-40B4-BE49-F238E27FC236}">
                <a16:creationId xmlns:a16="http://schemas.microsoft.com/office/drawing/2014/main" id="{91FBC3BD-2A53-4BA1-3C2D-DE53E1E91EAE}"/>
              </a:ext>
            </a:extLst>
          </p:cNvPr>
          <p:cNvGraphicFramePr>
            <a:graphicFrameLocks noGrp="1"/>
          </p:cNvGraphicFramePr>
          <p:nvPr>
            <p:extLst>
              <p:ext uri="{D42A27DB-BD31-4B8C-83A1-F6EECF244321}">
                <p14:modId xmlns:p14="http://schemas.microsoft.com/office/powerpoint/2010/main" val="4036730078"/>
              </p:ext>
            </p:extLst>
          </p:nvPr>
        </p:nvGraphicFramePr>
        <p:xfrm>
          <a:off x="568117" y="1461907"/>
          <a:ext cx="3657600" cy="4221480"/>
        </p:xfrm>
        <a:graphic>
          <a:graphicData uri="http://schemas.openxmlformats.org/drawingml/2006/table">
            <a:tbl>
              <a:tblPr firstRow="1" bandRow="1">
                <a:tableStyleId>{9D7B26C5-4107-4FEC-AEDC-1716B250A1EF}</a:tableStyleId>
              </a:tblPr>
              <a:tblGrid>
                <a:gridCol w="3657600">
                  <a:extLst>
                    <a:ext uri="{9D8B030D-6E8A-4147-A177-3AD203B41FA5}">
                      <a16:colId xmlns:a16="http://schemas.microsoft.com/office/drawing/2014/main" val="4088829807"/>
                    </a:ext>
                  </a:extLst>
                </a:gridCol>
              </a:tblGrid>
              <a:tr h="370840">
                <a:tc>
                  <a:txBody>
                    <a:bodyPr/>
                    <a:lstStyle/>
                    <a:p>
                      <a:pPr algn="ctr"/>
                      <a:r>
                        <a:rPr lang="en-US">
                          <a:solidFill>
                            <a:schemeClr val="bg1"/>
                          </a:solidFill>
                        </a:rPr>
                        <a:t>1. Title Page</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1518923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a:solidFill>
                            <a:schemeClr val="tx1"/>
                          </a:solidFill>
                          <a:effectLst/>
                        </a:rPr>
                        <a:t>Name of document, including ‘Quality Management Plan.’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88203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a:solidFill>
                            <a:schemeClr val="tx1"/>
                          </a:solidFill>
                          <a:effectLst/>
                        </a:rPr>
                        <a:t>Date of QMP preparation.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6382178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a:solidFill>
                            <a:schemeClr val="tx1"/>
                          </a:solidFill>
                          <a:effectLst/>
                        </a:rPr>
                        <a:t>Name of the Organization.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0414950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a:solidFill>
                            <a:schemeClr val="tx1"/>
                          </a:solidFill>
                          <a:effectLst/>
                        </a:rPr>
                        <a:t>Title or identification reference number of the cooperative agreement, if applicable.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140142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a:solidFill>
                            <a:schemeClr val="tx1"/>
                          </a:solidFill>
                          <a:effectLst/>
                        </a:rPr>
                        <a:t>Period of performance (i.e., 5 years from the date of the RQAM approval signature).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070577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a:solidFill>
                            <a:schemeClr val="tx1"/>
                          </a:solidFill>
                          <a:effectLst/>
                        </a:rPr>
                        <a:t>Version control information (e.g., Revision 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831669701"/>
                  </a:ext>
                </a:extLst>
              </a:tr>
            </a:tbl>
          </a:graphicData>
        </a:graphic>
      </p:graphicFrame>
      <p:graphicFrame>
        <p:nvGraphicFramePr>
          <p:cNvPr id="8" name="Table 7">
            <a:extLst>
              <a:ext uri="{FF2B5EF4-FFF2-40B4-BE49-F238E27FC236}">
                <a16:creationId xmlns:a16="http://schemas.microsoft.com/office/drawing/2014/main" id="{E3FDB915-3F88-8A1E-53D0-F9F891DCFFD0}"/>
              </a:ext>
            </a:extLst>
          </p:cNvPr>
          <p:cNvGraphicFramePr>
            <a:graphicFrameLocks noGrp="1"/>
          </p:cNvGraphicFramePr>
          <p:nvPr>
            <p:extLst>
              <p:ext uri="{D42A27DB-BD31-4B8C-83A1-F6EECF244321}">
                <p14:modId xmlns:p14="http://schemas.microsoft.com/office/powerpoint/2010/main" val="753427748"/>
              </p:ext>
            </p:extLst>
          </p:nvPr>
        </p:nvGraphicFramePr>
        <p:xfrm>
          <a:off x="4424118" y="1461907"/>
          <a:ext cx="3657600" cy="3581400"/>
        </p:xfrm>
        <a:graphic>
          <a:graphicData uri="http://schemas.openxmlformats.org/drawingml/2006/table">
            <a:tbl>
              <a:tblPr firstRow="1" bandRow="1">
                <a:tableStyleId>{9D7B26C5-4107-4FEC-AEDC-1716B250A1EF}</a:tableStyleId>
              </a:tblPr>
              <a:tblGrid>
                <a:gridCol w="3657600">
                  <a:extLst>
                    <a:ext uri="{9D8B030D-6E8A-4147-A177-3AD203B41FA5}">
                      <a16:colId xmlns:a16="http://schemas.microsoft.com/office/drawing/2014/main" val="4088829807"/>
                    </a:ext>
                  </a:extLst>
                </a:gridCol>
              </a:tblGrid>
              <a:tr h="370840">
                <a:tc>
                  <a:txBody>
                    <a:bodyPr/>
                    <a:lstStyle/>
                    <a:p>
                      <a:pPr marL="0" indent="0" algn="ctr">
                        <a:buFont typeface="Wingdings" panose="05000000000000000000" pitchFamily="2" charset="2"/>
                        <a:buNone/>
                      </a:pPr>
                      <a:r>
                        <a:rPr lang="en-US">
                          <a:solidFill>
                            <a:schemeClr val="bg1"/>
                          </a:solidFill>
                        </a:rPr>
                        <a:t>2. Approval Page</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1518923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a:solidFill>
                            <a:schemeClr val="tx1"/>
                          </a:solidFill>
                          <a:effectLst/>
                        </a:rPr>
                        <a:t>The signatures on the Approval Page indicate that officials have reviewed the QMP and concur with its implementation as it is written.</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88203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a:solidFill>
                            <a:schemeClr val="tx1"/>
                          </a:solidFill>
                          <a:effectLst/>
                        </a:rPr>
                        <a:t>Organization’s Senior Management.</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6382178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a:solidFill>
                            <a:schemeClr val="tx1"/>
                          </a:solidFill>
                          <a:effectLst/>
                        </a:rPr>
                        <a:t>Organization’s QAM.</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0414950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a:solidFill>
                            <a:schemeClr val="tx1"/>
                          </a:solidFill>
                          <a:effectLst/>
                        </a:rPr>
                        <a:t>EPA Regional QAM.</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1401427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a:solidFill>
                            <a:schemeClr val="tx1"/>
                          </a:solidFill>
                          <a:effectLst/>
                        </a:rPr>
                        <a:t>EPA Regional Project Officer.</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07057731"/>
                  </a:ext>
                </a:extLst>
              </a:tr>
            </a:tbl>
          </a:graphicData>
        </a:graphic>
      </p:graphicFrame>
      <p:graphicFrame>
        <p:nvGraphicFramePr>
          <p:cNvPr id="10" name="Table 9">
            <a:extLst>
              <a:ext uri="{FF2B5EF4-FFF2-40B4-BE49-F238E27FC236}">
                <a16:creationId xmlns:a16="http://schemas.microsoft.com/office/drawing/2014/main" id="{627FBD0F-99BE-D4DC-4C67-53C133376DDB}"/>
              </a:ext>
            </a:extLst>
          </p:cNvPr>
          <p:cNvGraphicFramePr>
            <a:graphicFrameLocks noGrp="1"/>
          </p:cNvGraphicFramePr>
          <p:nvPr>
            <p:extLst>
              <p:ext uri="{D42A27DB-BD31-4B8C-83A1-F6EECF244321}">
                <p14:modId xmlns:p14="http://schemas.microsoft.com/office/powerpoint/2010/main" val="3159946899"/>
              </p:ext>
            </p:extLst>
          </p:nvPr>
        </p:nvGraphicFramePr>
        <p:xfrm>
          <a:off x="8280118" y="1467547"/>
          <a:ext cx="3657600" cy="3481916"/>
        </p:xfrm>
        <a:graphic>
          <a:graphicData uri="http://schemas.openxmlformats.org/drawingml/2006/table">
            <a:tbl>
              <a:tblPr firstRow="1" bandRow="1">
                <a:tableStyleId>{9D7B26C5-4107-4FEC-AEDC-1716B250A1EF}</a:tableStyleId>
              </a:tblPr>
              <a:tblGrid>
                <a:gridCol w="3657600">
                  <a:extLst>
                    <a:ext uri="{9D8B030D-6E8A-4147-A177-3AD203B41FA5}">
                      <a16:colId xmlns:a16="http://schemas.microsoft.com/office/drawing/2014/main" val="4088829807"/>
                    </a:ext>
                  </a:extLst>
                </a:gridCol>
              </a:tblGrid>
              <a:tr h="249138">
                <a:tc>
                  <a:txBody>
                    <a:bodyPr/>
                    <a:lstStyle/>
                    <a:p>
                      <a:pPr marL="0" indent="0" algn="ctr">
                        <a:buNone/>
                      </a:pPr>
                      <a:r>
                        <a:rPr lang="en-US">
                          <a:solidFill>
                            <a:schemeClr val="bg1"/>
                          </a:solidFill>
                        </a:rPr>
                        <a:t>3. Quality Statement</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1518923829"/>
                  </a:ext>
                </a:extLst>
              </a:tr>
              <a:tr h="249138">
                <a:tc>
                  <a:txBody>
                    <a:bodyPr/>
                    <a:lstStyle/>
                    <a:p>
                      <a:pPr marL="0" marR="0" lvl="0" indent="0" algn="l" defTabSz="914400" rtl="0" eaLnBrk="1" fontAlgn="base" latinLnBrk="0" hangingPunct="1">
                        <a:lnSpc>
                          <a:spcPct val="100000"/>
                        </a:lnSpc>
                        <a:spcBef>
                          <a:spcPts val="1460"/>
                        </a:spcBef>
                        <a:spcAft>
                          <a:spcPts val="0"/>
                        </a:spcAft>
                        <a:buClrTx/>
                        <a:buSzTx/>
                        <a:buFontTx/>
                        <a:buNone/>
                        <a:tabLst/>
                        <a:defRPr/>
                      </a:pPr>
                      <a:r>
                        <a:rPr lang="en-US" sz="1800" u="none" strike="noStrike" kern="1200" cap="none" spc="0" normalizeH="0" baseline="0" noProof="0">
                          <a:ln>
                            <a:noFill/>
                          </a:ln>
                          <a:solidFill>
                            <a:schemeClr val="tx1"/>
                          </a:solidFill>
                          <a:effectLst/>
                          <a:uLnTx/>
                          <a:uFillTx/>
                        </a:rPr>
                        <a:t>Importance</a:t>
                      </a:r>
                      <a:r>
                        <a:rPr kumimoji="0" lang="en-US" sz="1800" u="none" strike="noStrike" kern="1200" cap="none" spc="0" normalizeH="0" baseline="0" noProof="0">
                          <a:ln>
                            <a:noFill/>
                          </a:ln>
                          <a:solidFill>
                            <a:schemeClr val="tx1"/>
                          </a:solidFill>
                          <a:effectLst/>
                          <a:uLnTx/>
                          <a:uFillTx/>
                        </a:rPr>
                        <a:t> of quality in EIO</a:t>
                      </a:r>
                      <a:r>
                        <a:rPr lang="en-US" sz="1800" u="none" strike="noStrike" kern="1200" cap="none" spc="0" normalizeH="0" baseline="0" noProof="0">
                          <a:ln>
                            <a:noFill/>
                          </a:ln>
                          <a:solidFill>
                            <a:schemeClr val="tx1"/>
                          </a:solidFill>
                          <a:effectLst/>
                          <a:uLnTx/>
                          <a:uFillTx/>
                        </a:rPr>
                        <a:t>.</a:t>
                      </a:r>
                      <a:endParaRPr kumimoji="0" lang="en-US" sz="1800" u="none" strike="noStrike" kern="1200" cap="none" spc="0" normalizeH="0" baseline="0" noProof="0">
                        <a:ln>
                          <a:noFill/>
                        </a:ln>
                        <a:solidFill>
                          <a:schemeClr val="tx1"/>
                        </a:solidFill>
                        <a:effectLst/>
                        <a:uLnTx/>
                        <a:uFillTx/>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8820333"/>
                  </a:ext>
                </a:extLst>
              </a:tr>
              <a:tr h="438485">
                <a:tc>
                  <a:txBody>
                    <a:bodyPr/>
                    <a:lstStyle/>
                    <a:p>
                      <a:pPr marL="0" marR="0" lvl="0" indent="0" algn="l" defTabSz="914400" rtl="0" eaLnBrk="1" fontAlgn="base" latinLnBrk="0" hangingPunct="1">
                        <a:lnSpc>
                          <a:spcPct val="100000"/>
                        </a:lnSpc>
                        <a:spcBef>
                          <a:spcPts val="1460"/>
                        </a:spcBef>
                        <a:spcAft>
                          <a:spcPts val="0"/>
                        </a:spcAft>
                        <a:buClrTx/>
                        <a:buSzTx/>
                        <a:buFontTx/>
                        <a:buNone/>
                        <a:tabLst/>
                        <a:defRPr/>
                      </a:pPr>
                      <a:r>
                        <a:rPr lang="en-US" sz="1800" u="none" strike="noStrike">
                          <a:solidFill>
                            <a:schemeClr val="tx1"/>
                          </a:solidFill>
                          <a:effectLst/>
                        </a:rPr>
                        <a:t>General objectives and goals of the QMP.</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638217828"/>
                  </a:ext>
                </a:extLst>
              </a:tr>
              <a:tr h="627831">
                <a:tc>
                  <a:txBody>
                    <a:bodyPr/>
                    <a:lstStyle/>
                    <a:p>
                      <a:pPr marL="0" marR="0" lvl="0" indent="0" algn="l" defTabSz="914400" rtl="0" eaLnBrk="1" fontAlgn="base" latinLnBrk="0" hangingPunct="1">
                        <a:lnSpc>
                          <a:spcPct val="100000"/>
                        </a:lnSpc>
                        <a:spcBef>
                          <a:spcPts val="1460"/>
                        </a:spcBef>
                        <a:spcAft>
                          <a:spcPts val="0"/>
                        </a:spcAft>
                        <a:buClrTx/>
                        <a:buSzTx/>
                        <a:buFontTx/>
                        <a:buNone/>
                        <a:tabLst/>
                        <a:defRPr/>
                      </a:pPr>
                      <a:r>
                        <a:rPr lang="en-US" sz="1800" u="none" strike="noStrike">
                          <a:solidFill>
                            <a:schemeClr val="tx1"/>
                          </a:solidFill>
                          <a:effectLst/>
                        </a:rPr>
                        <a:t>Description of management and staff responsibilities for implementing the QMP.</a:t>
                      </a:r>
                      <a:endParaRPr kumimoji="0" lang="en-US" sz="1800" u="none" strike="noStrike" kern="1200" cap="none" spc="0" normalizeH="0" baseline="0" noProof="0">
                        <a:ln>
                          <a:noFill/>
                        </a:ln>
                        <a:solidFill>
                          <a:schemeClr val="tx1"/>
                        </a:solidFill>
                        <a:effectLst/>
                        <a:uLnTx/>
                        <a:uFillTx/>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041495048"/>
                  </a:ext>
                </a:extLst>
              </a:tr>
              <a:tr h="1195916">
                <a:tc>
                  <a:txBody>
                    <a:bodyPr/>
                    <a:lstStyle/>
                    <a:p>
                      <a:pPr marL="0" marR="0" lvl="0" indent="0" algn="l" defTabSz="914400" rtl="0" eaLnBrk="1" fontAlgn="base" latinLnBrk="0" hangingPunct="1">
                        <a:lnSpc>
                          <a:spcPct val="100000"/>
                        </a:lnSpc>
                        <a:spcBef>
                          <a:spcPts val="1460"/>
                        </a:spcBef>
                        <a:spcAft>
                          <a:spcPts val="0"/>
                        </a:spcAft>
                        <a:buClrTx/>
                        <a:buSzTx/>
                        <a:buFontTx/>
                        <a:buNone/>
                        <a:tabLst/>
                        <a:defRPr/>
                      </a:pPr>
                      <a:r>
                        <a:rPr lang="en-US" sz="1800" u="none" strike="noStrike">
                          <a:solidFill>
                            <a:schemeClr val="tx1"/>
                          </a:solidFill>
                          <a:effectLst/>
                        </a:rPr>
                        <a:t>Organization’s commitment to quality management principles, practices, and resource allocation for the QA Program.</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14014273"/>
                  </a:ext>
                </a:extLst>
              </a:tr>
            </a:tbl>
          </a:graphicData>
        </a:graphic>
      </p:graphicFrame>
      <p:sp>
        <p:nvSpPr>
          <p:cNvPr id="3" name="Slide Number Placeholder 2">
            <a:extLst>
              <a:ext uri="{FF2B5EF4-FFF2-40B4-BE49-F238E27FC236}">
                <a16:creationId xmlns:a16="http://schemas.microsoft.com/office/drawing/2014/main" id="{BBFEACFD-1DEE-C577-D1C8-AA7D34CEA39E}"/>
              </a:ext>
            </a:extLst>
          </p:cNvPr>
          <p:cNvSpPr>
            <a:spLocks noGrp="1"/>
          </p:cNvSpPr>
          <p:nvPr>
            <p:ph type="sldNum" sz="quarter" idx="12"/>
          </p:nvPr>
        </p:nvSpPr>
        <p:spPr/>
        <p:txBody>
          <a:bodyPr/>
          <a:lstStyle/>
          <a:p>
            <a:fld id="{007B235C-EC8B-442B-8E6D-8C172C220641}" type="slidenum">
              <a:rPr lang="en-US" smtClean="0"/>
              <a:t>15</a:t>
            </a:fld>
            <a:endParaRPr lang="en-US"/>
          </a:p>
        </p:txBody>
      </p:sp>
    </p:spTree>
    <p:extLst>
      <p:ext uri="{BB962C8B-B14F-4D97-AF65-F5344CB8AC3E}">
        <p14:creationId xmlns:p14="http://schemas.microsoft.com/office/powerpoint/2010/main" val="272802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781BF1-452E-CBD3-C81E-70A515541C0E}"/>
              </a:ext>
            </a:extLst>
          </p:cNvPr>
          <p:cNvSpPr>
            <a:spLocks noGrp="1"/>
          </p:cNvSpPr>
          <p:nvPr>
            <p:ph type="sldNum" sz="quarter" idx="12"/>
          </p:nvPr>
        </p:nvSpPr>
        <p:spPr/>
        <p:txBody>
          <a:bodyPr/>
          <a:lstStyle/>
          <a:p>
            <a:fld id="{007B235C-EC8B-442B-8E6D-8C172C220641}" type="slidenum">
              <a:rPr lang="en-US" smtClean="0"/>
              <a:t>16</a:t>
            </a:fld>
            <a:endParaRPr lang="en-US"/>
          </a:p>
        </p:txBody>
      </p:sp>
      <p:sp>
        <p:nvSpPr>
          <p:cNvPr id="9" name="TextBox 8">
            <a:extLst>
              <a:ext uri="{FF2B5EF4-FFF2-40B4-BE49-F238E27FC236}">
                <a16:creationId xmlns:a16="http://schemas.microsoft.com/office/drawing/2014/main" id="{4B6A14A8-071E-2DD2-8CB2-F295585DB358}"/>
              </a:ext>
            </a:extLst>
          </p:cNvPr>
          <p:cNvSpPr txBox="1"/>
          <p:nvPr/>
        </p:nvSpPr>
        <p:spPr>
          <a:xfrm>
            <a:off x="4344703" y="4386069"/>
            <a:ext cx="3657728" cy="179665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nchor="t">
            <a:spAutoFit/>
          </a:bodyPr>
          <a:lstStyle/>
          <a:p>
            <a:r>
              <a:rPr lang="en-US" b="1">
                <a:solidFill>
                  <a:schemeClr val="tx1"/>
                </a:solidFill>
                <a:highlight>
                  <a:srgbClr val="FFFF00"/>
                </a:highlight>
              </a:rPr>
              <a:t>Additional Roles to consider: </a:t>
            </a:r>
            <a:endParaRPr lang="en-US" b="1">
              <a:solidFill>
                <a:schemeClr val="tx1"/>
              </a:solidFill>
              <a:highlight>
                <a:srgbClr val="FFFF00"/>
              </a:highlight>
              <a:cs typeface="Arial"/>
            </a:endParaRPr>
          </a:p>
          <a:p>
            <a:pPr marL="285750" indent="-285750">
              <a:buFont typeface="Arial"/>
              <a:buChar char="•"/>
            </a:pPr>
            <a:r>
              <a:rPr lang="en-US" b="0" i="0" u="none" strike="noStrike">
                <a:solidFill>
                  <a:schemeClr val="tx1"/>
                </a:solidFill>
                <a:effectLst/>
              </a:rPr>
              <a:t>QA </a:t>
            </a:r>
            <a:r>
              <a:rPr lang="en-US">
                <a:solidFill>
                  <a:schemeClr val="tx1"/>
                </a:solidFill>
              </a:rPr>
              <a:t>personnel</a:t>
            </a:r>
            <a:endParaRPr lang="en-US">
              <a:solidFill>
                <a:schemeClr val="tx1"/>
              </a:solidFill>
              <a:cs typeface="Arial"/>
            </a:endParaRPr>
          </a:p>
          <a:p>
            <a:pPr marL="285750" indent="-285750">
              <a:buFont typeface="Arial"/>
              <a:buChar char="•"/>
            </a:pPr>
            <a:r>
              <a:rPr lang="en-US">
                <a:solidFill>
                  <a:schemeClr val="tx1"/>
                </a:solidFill>
              </a:rPr>
              <a:t>Technical</a:t>
            </a:r>
            <a:r>
              <a:rPr lang="en-US" b="0" i="0" u="none" strike="noStrike">
                <a:solidFill>
                  <a:schemeClr val="tx1"/>
                </a:solidFill>
                <a:effectLst/>
              </a:rPr>
              <a:t> </a:t>
            </a:r>
            <a:r>
              <a:rPr lang="en-US">
                <a:solidFill>
                  <a:schemeClr val="tx1"/>
                </a:solidFill>
              </a:rPr>
              <a:t>personnel</a:t>
            </a:r>
            <a:endParaRPr lang="en-US">
              <a:solidFill>
                <a:schemeClr val="tx1"/>
              </a:solidFill>
              <a:cs typeface="Arial"/>
            </a:endParaRPr>
          </a:p>
          <a:p>
            <a:pPr marL="285750" indent="-285750">
              <a:buFont typeface="Arial"/>
              <a:buChar char="•"/>
            </a:pPr>
            <a:r>
              <a:rPr lang="en-US">
                <a:solidFill>
                  <a:schemeClr val="tx1"/>
                </a:solidFill>
              </a:rPr>
              <a:t>Health</a:t>
            </a:r>
            <a:r>
              <a:rPr lang="en-US" b="0" i="0" u="none" strike="noStrike">
                <a:solidFill>
                  <a:schemeClr val="tx1"/>
                </a:solidFill>
                <a:effectLst/>
              </a:rPr>
              <a:t> and safety personnel </a:t>
            </a:r>
            <a:endParaRPr lang="en-US">
              <a:solidFill>
                <a:schemeClr val="tx1"/>
              </a:solidFill>
              <a:cs typeface="Arial"/>
            </a:endParaRPr>
          </a:p>
          <a:p>
            <a:pPr marL="285750" indent="-285750">
              <a:buFont typeface="Arial"/>
              <a:buChar char="•"/>
            </a:pPr>
            <a:r>
              <a:rPr lang="en-US">
                <a:solidFill>
                  <a:schemeClr val="tx1"/>
                </a:solidFill>
              </a:rPr>
              <a:t>Field</a:t>
            </a:r>
            <a:r>
              <a:rPr lang="en-US" b="0" i="0" u="none" strike="noStrike">
                <a:solidFill>
                  <a:schemeClr val="tx1"/>
                </a:solidFill>
                <a:effectLst/>
              </a:rPr>
              <a:t> </a:t>
            </a:r>
            <a:r>
              <a:rPr lang="en-US">
                <a:solidFill>
                  <a:schemeClr val="tx1"/>
                </a:solidFill>
              </a:rPr>
              <a:t>personnel</a:t>
            </a:r>
            <a:endParaRPr lang="en-US">
              <a:solidFill>
                <a:schemeClr val="tx1"/>
              </a:solidFill>
              <a:cs typeface="Arial"/>
            </a:endParaRPr>
          </a:p>
          <a:p>
            <a:pPr marL="285750" indent="-285750">
              <a:buFont typeface="Arial"/>
              <a:buChar char="•"/>
            </a:pPr>
            <a:r>
              <a:rPr lang="en-US">
                <a:solidFill>
                  <a:schemeClr val="tx1"/>
                </a:solidFill>
              </a:rPr>
              <a:t>Data</a:t>
            </a:r>
            <a:r>
              <a:rPr lang="en-US" b="0" i="0" u="none" strike="noStrike">
                <a:solidFill>
                  <a:schemeClr val="tx1"/>
                </a:solidFill>
                <a:effectLst/>
              </a:rPr>
              <a:t> managers</a:t>
            </a:r>
            <a:endParaRPr lang="en-US">
              <a:solidFill>
                <a:schemeClr val="tx1"/>
              </a:solidFill>
              <a:cs typeface="Arial"/>
            </a:endParaRPr>
          </a:p>
        </p:txBody>
      </p:sp>
      <p:sp>
        <p:nvSpPr>
          <p:cNvPr id="13" name="Text Placeholder 5">
            <a:extLst>
              <a:ext uri="{FF2B5EF4-FFF2-40B4-BE49-F238E27FC236}">
                <a16:creationId xmlns:a16="http://schemas.microsoft.com/office/drawing/2014/main" id="{F338B769-4A33-3984-4DF9-21F2E0515AAD}"/>
              </a:ext>
            </a:extLst>
          </p:cNvPr>
          <p:cNvSpPr>
            <a:spLocks noGrp="1"/>
          </p:cNvSpPr>
          <p:nvPr>
            <p:ph type="body" sz="quarter" idx="13"/>
          </p:nvPr>
        </p:nvSpPr>
        <p:spPr>
          <a:xfrm>
            <a:off x="742529" y="603929"/>
            <a:ext cx="8621390" cy="455962"/>
          </a:xfrm>
        </p:spPr>
        <p:txBody>
          <a:bodyPr>
            <a:noAutofit/>
          </a:bodyPr>
          <a:lstStyle/>
          <a:p>
            <a:r>
              <a:rPr lang="en-US" sz="3600"/>
              <a:t>QMP Walk Through Cont.</a:t>
            </a:r>
          </a:p>
        </p:txBody>
      </p:sp>
      <p:graphicFrame>
        <p:nvGraphicFramePr>
          <p:cNvPr id="10" name="Table 9">
            <a:extLst>
              <a:ext uri="{FF2B5EF4-FFF2-40B4-BE49-F238E27FC236}">
                <a16:creationId xmlns:a16="http://schemas.microsoft.com/office/drawing/2014/main" id="{9E467761-17EF-BFDC-1C59-695EEA570FB5}"/>
              </a:ext>
            </a:extLst>
          </p:cNvPr>
          <p:cNvGraphicFramePr>
            <a:graphicFrameLocks noGrp="1"/>
          </p:cNvGraphicFramePr>
          <p:nvPr>
            <p:extLst>
              <p:ext uri="{D42A27DB-BD31-4B8C-83A1-F6EECF244321}">
                <p14:modId xmlns:p14="http://schemas.microsoft.com/office/powerpoint/2010/main" val="917742834"/>
              </p:ext>
            </p:extLst>
          </p:nvPr>
        </p:nvGraphicFramePr>
        <p:xfrm>
          <a:off x="409780" y="1351280"/>
          <a:ext cx="3657600" cy="4307840"/>
        </p:xfrm>
        <a:graphic>
          <a:graphicData uri="http://schemas.openxmlformats.org/drawingml/2006/table">
            <a:tbl>
              <a:tblPr firstRow="1" bandRow="1">
                <a:tableStyleId>{9D7B26C5-4107-4FEC-AEDC-1716B250A1EF}</a:tableStyleId>
              </a:tblPr>
              <a:tblGrid>
                <a:gridCol w="3657600">
                  <a:extLst>
                    <a:ext uri="{9D8B030D-6E8A-4147-A177-3AD203B41FA5}">
                      <a16:colId xmlns:a16="http://schemas.microsoft.com/office/drawing/2014/main" val="4088829807"/>
                    </a:ext>
                  </a:extLst>
                </a:gridCol>
              </a:tblGrid>
              <a:tr h="370840">
                <a:tc>
                  <a:txBody>
                    <a:bodyPr/>
                    <a:lstStyle/>
                    <a:p>
                      <a:pPr algn="ctr"/>
                      <a:r>
                        <a:rPr lang="en-US">
                          <a:solidFill>
                            <a:schemeClr val="bg1"/>
                          </a:solidFill>
                        </a:rPr>
                        <a:t>4. Organization Chart</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1518923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a:solidFill>
                            <a:schemeClr val="tx1"/>
                          </a:solidFill>
                          <a:effectLst/>
                        </a:rPr>
                        <a:t>Illustrate all organizational components/position including: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a:solidFill>
                            <a:schemeClr val="tx1"/>
                          </a:solidFill>
                          <a:effectLst/>
                        </a:rPr>
                        <a:t>Senior/Executive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a:solidFill>
                            <a:schemeClr val="tx1"/>
                          </a:solidFill>
                          <a:effectLst/>
                        </a:rPr>
                        <a:t>Environmental Information Operations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a:solidFill>
                            <a:schemeClr val="tx1"/>
                          </a:solidFill>
                          <a:effectLst/>
                        </a:rPr>
                        <a:t>Quality Assurance (QAM and QA staff)</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88203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a:solidFill>
                            <a:schemeClr val="tx1"/>
                          </a:solidFill>
                          <a:effectLst/>
                        </a:rPr>
                        <a:t>Lines of communication (dashed lines) and authority (solid lines).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6382178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a:solidFill>
                            <a:schemeClr val="tx1"/>
                          </a:solidFill>
                          <a:effectLst/>
                        </a:rPr>
                        <a:t>Independence of the QAM and quality staff from groups conducting direct EIO.</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0414950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a:solidFill>
                            <a:schemeClr val="tx1"/>
                          </a:solidFill>
                          <a:effectLst/>
                        </a:rPr>
                        <a:t>A key/legend.</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14014273"/>
                  </a:ext>
                </a:extLst>
              </a:tr>
            </a:tbl>
          </a:graphicData>
        </a:graphic>
      </p:graphicFrame>
      <p:graphicFrame>
        <p:nvGraphicFramePr>
          <p:cNvPr id="14" name="Table 13">
            <a:extLst>
              <a:ext uri="{FF2B5EF4-FFF2-40B4-BE49-F238E27FC236}">
                <a16:creationId xmlns:a16="http://schemas.microsoft.com/office/drawing/2014/main" id="{07DA6494-0C66-088E-AC36-5631E2A02FB4}"/>
              </a:ext>
            </a:extLst>
          </p:cNvPr>
          <p:cNvGraphicFramePr>
            <a:graphicFrameLocks noGrp="1"/>
          </p:cNvGraphicFramePr>
          <p:nvPr>
            <p:extLst>
              <p:ext uri="{D42A27DB-BD31-4B8C-83A1-F6EECF244321}">
                <p14:modId xmlns:p14="http://schemas.microsoft.com/office/powerpoint/2010/main" val="617642828"/>
              </p:ext>
            </p:extLst>
          </p:nvPr>
        </p:nvGraphicFramePr>
        <p:xfrm>
          <a:off x="4347938" y="1351280"/>
          <a:ext cx="3657600" cy="2926080"/>
        </p:xfrm>
        <a:graphic>
          <a:graphicData uri="http://schemas.openxmlformats.org/drawingml/2006/table">
            <a:tbl>
              <a:tblPr firstRow="1" bandRow="1">
                <a:tableStyleId>{9D7B26C5-4107-4FEC-AEDC-1716B250A1EF}</a:tableStyleId>
              </a:tblPr>
              <a:tblGrid>
                <a:gridCol w="3657600">
                  <a:extLst>
                    <a:ext uri="{9D8B030D-6E8A-4147-A177-3AD203B41FA5}">
                      <a16:colId xmlns:a16="http://schemas.microsoft.com/office/drawing/2014/main" val="4088829807"/>
                    </a:ext>
                  </a:extLst>
                </a:gridCol>
              </a:tblGrid>
              <a:tr h="370840">
                <a:tc>
                  <a:txBody>
                    <a:bodyPr/>
                    <a:lstStyle/>
                    <a:p>
                      <a:pPr marL="0" indent="0" algn="ctr">
                        <a:buNone/>
                      </a:pPr>
                      <a:r>
                        <a:rPr lang="en-US">
                          <a:solidFill>
                            <a:schemeClr val="bg1"/>
                          </a:solidFill>
                        </a:rPr>
                        <a:t>5. Roles, Responsibilities &amp; Authorities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1518923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a:solidFill>
                            <a:schemeClr val="tx1"/>
                          </a:solidFill>
                          <a:effectLst/>
                        </a:rPr>
                        <a:t>Describe the responsibilities and authority of all key project personnel. Key project personnel include, but may not be limited to, the following: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kern="1200">
                          <a:solidFill>
                            <a:schemeClr val="tx1"/>
                          </a:solidFill>
                          <a:effectLst/>
                        </a:rPr>
                        <a:t>Senior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kern="1200">
                          <a:solidFill>
                            <a:schemeClr val="tx1"/>
                          </a:solidFill>
                          <a:effectLst/>
                        </a:rPr>
                        <a:t>QAM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kern="1200">
                          <a:solidFill>
                            <a:schemeClr val="tx1"/>
                          </a:solidFill>
                          <a:effectLst/>
                        </a:rPr>
                        <a:t>Project/Operations Manager</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8820333"/>
                  </a:ext>
                </a:extLst>
              </a:tr>
            </a:tbl>
          </a:graphicData>
        </a:graphic>
      </p:graphicFrame>
      <p:graphicFrame>
        <p:nvGraphicFramePr>
          <p:cNvPr id="17" name="Table 16">
            <a:extLst>
              <a:ext uri="{FF2B5EF4-FFF2-40B4-BE49-F238E27FC236}">
                <a16:creationId xmlns:a16="http://schemas.microsoft.com/office/drawing/2014/main" id="{1C0E1AB0-0DE8-8AF7-69A9-6EEBDD74F26A}"/>
              </a:ext>
            </a:extLst>
          </p:cNvPr>
          <p:cNvGraphicFramePr>
            <a:graphicFrameLocks noGrp="1"/>
          </p:cNvGraphicFramePr>
          <p:nvPr>
            <p:extLst>
              <p:ext uri="{D42A27DB-BD31-4B8C-83A1-F6EECF244321}">
                <p14:modId xmlns:p14="http://schemas.microsoft.com/office/powerpoint/2010/main" val="403294422"/>
              </p:ext>
            </p:extLst>
          </p:nvPr>
        </p:nvGraphicFramePr>
        <p:xfrm>
          <a:off x="8286097" y="1351280"/>
          <a:ext cx="3657600" cy="4593372"/>
        </p:xfrm>
        <a:graphic>
          <a:graphicData uri="http://schemas.openxmlformats.org/drawingml/2006/table">
            <a:tbl>
              <a:tblPr firstRow="1" bandRow="1">
                <a:tableStyleId>{9D7B26C5-4107-4FEC-AEDC-1716B250A1EF}</a:tableStyleId>
              </a:tblPr>
              <a:tblGrid>
                <a:gridCol w="3657600">
                  <a:extLst>
                    <a:ext uri="{9D8B030D-6E8A-4147-A177-3AD203B41FA5}">
                      <a16:colId xmlns:a16="http://schemas.microsoft.com/office/drawing/2014/main" val="4088829807"/>
                    </a:ext>
                  </a:extLst>
                </a:gridCol>
              </a:tblGrid>
              <a:tr h="858701">
                <a:tc>
                  <a:txBody>
                    <a:bodyPr/>
                    <a:lstStyle/>
                    <a:p>
                      <a:pPr marL="0" indent="0" algn="ctr">
                        <a:buNone/>
                      </a:pPr>
                      <a:r>
                        <a:rPr lang="en-US">
                          <a:solidFill>
                            <a:schemeClr val="bg1"/>
                          </a:solidFill>
                        </a:rPr>
                        <a:t>6. Technical Activities and Programs Supported by the QMP</a:t>
                      </a:r>
                      <a:endParaRPr lang="en-US" u="none" strike="noStrike">
                        <a:solidFill>
                          <a:schemeClr val="bg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1518923829"/>
                  </a:ext>
                </a:extLst>
              </a:tr>
              <a:tr h="1116311">
                <a:tc>
                  <a:txBody>
                    <a:bodyPr/>
                    <a:lstStyle/>
                    <a:p>
                      <a:pPr marL="0" marR="0" lvl="0" indent="0" algn="l" defTabSz="914400" rtl="0" eaLnBrk="1" fontAlgn="base" latinLnBrk="0" hangingPunct="1">
                        <a:lnSpc>
                          <a:spcPct val="100000"/>
                        </a:lnSpc>
                        <a:spcBef>
                          <a:spcPts val="1460"/>
                        </a:spcBef>
                        <a:spcAft>
                          <a:spcPts val="0"/>
                        </a:spcAft>
                        <a:buClrTx/>
                        <a:buSzTx/>
                        <a:buFontTx/>
                        <a:buNone/>
                        <a:tabLst/>
                        <a:defRPr/>
                      </a:pPr>
                      <a:r>
                        <a:rPr lang="en-US" sz="1800" u="none" strike="noStrike" kern="1200" cap="none" spc="0" normalizeH="0" baseline="0" noProof="0">
                          <a:ln>
                            <a:noFill/>
                          </a:ln>
                          <a:solidFill>
                            <a:schemeClr val="tx1"/>
                          </a:solidFill>
                          <a:effectLst/>
                          <a:uLnTx/>
                          <a:uFillTx/>
                        </a:rPr>
                        <a:t>Identify &amp; describe parts of the organization (by name) to which the QMP applies (correlate with org. chart).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8820333"/>
                  </a:ext>
                </a:extLst>
              </a:tr>
              <a:tr h="655052">
                <a:tc>
                  <a:txBody>
                    <a:bodyPr/>
                    <a:lstStyle/>
                    <a:p>
                      <a:pPr marL="0" marR="0" lvl="0" indent="0" algn="l" defTabSz="914400" rtl="0" eaLnBrk="1" fontAlgn="base" latinLnBrk="0" hangingPunct="1">
                        <a:lnSpc>
                          <a:spcPct val="100000"/>
                        </a:lnSpc>
                        <a:spcBef>
                          <a:spcPts val="1460"/>
                        </a:spcBef>
                        <a:spcAft>
                          <a:spcPts val="0"/>
                        </a:spcAft>
                        <a:buClrTx/>
                        <a:buSzTx/>
                        <a:buFontTx/>
                        <a:buNone/>
                        <a:tabLst/>
                        <a:defRPr/>
                      </a:pPr>
                      <a:r>
                        <a:rPr lang="en-US" sz="1800" u="none" strike="noStrike">
                          <a:solidFill>
                            <a:schemeClr val="tx1"/>
                          </a:solidFill>
                          <a:effectLst/>
                        </a:rPr>
                        <a:t>Identify &amp; describe EIO programs and technical activities.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638217828"/>
                  </a:ext>
                </a:extLst>
              </a:tr>
              <a:tr h="858701">
                <a:tc>
                  <a:txBody>
                    <a:bodyPr/>
                    <a:lstStyle/>
                    <a:p>
                      <a:pPr marL="0" marR="0" lvl="0" indent="0" algn="l" defTabSz="914400" rtl="0" eaLnBrk="1" fontAlgn="base" latinLnBrk="0" hangingPunct="1">
                        <a:lnSpc>
                          <a:spcPct val="100000"/>
                        </a:lnSpc>
                        <a:spcBef>
                          <a:spcPts val="1460"/>
                        </a:spcBef>
                        <a:spcAft>
                          <a:spcPts val="0"/>
                        </a:spcAft>
                        <a:buClrTx/>
                        <a:buSzTx/>
                        <a:buFontTx/>
                        <a:buNone/>
                        <a:tabLst/>
                        <a:defRPr/>
                      </a:pPr>
                      <a:r>
                        <a:rPr lang="en-US" sz="1800" u="none" strike="noStrike">
                          <a:solidFill>
                            <a:schemeClr val="tx1"/>
                          </a:solidFill>
                          <a:effectLst/>
                        </a:rPr>
                        <a:t>Describe how the programs will integrate QA/QC procedures and QAPPs.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041495048"/>
                  </a:ext>
                </a:extLst>
              </a:tr>
              <a:tr h="920800">
                <a:tc>
                  <a:txBody>
                    <a:bodyPr/>
                    <a:lstStyle/>
                    <a:p>
                      <a:pPr marL="0" marR="0" lvl="0" indent="0" algn="l" defTabSz="914400" rtl="0" eaLnBrk="1" fontAlgn="base" latinLnBrk="0" hangingPunct="1">
                        <a:lnSpc>
                          <a:spcPct val="100000"/>
                        </a:lnSpc>
                        <a:spcBef>
                          <a:spcPts val="1460"/>
                        </a:spcBef>
                        <a:spcAft>
                          <a:spcPts val="0"/>
                        </a:spcAft>
                        <a:buClrTx/>
                        <a:buSzTx/>
                        <a:buFontTx/>
                        <a:buNone/>
                        <a:tabLst/>
                        <a:defRPr/>
                      </a:pPr>
                      <a:r>
                        <a:rPr lang="en-US" sz="1800" u="none" strike="noStrike">
                          <a:solidFill>
                            <a:schemeClr val="tx1"/>
                          </a:solidFill>
                          <a:effectLst/>
                        </a:rPr>
                        <a:t>Describe processes for making determinations and evaluating subawardee plans.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14014273"/>
                  </a:ext>
                </a:extLst>
              </a:tr>
            </a:tbl>
          </a:graphicData>
        </a:graphic>
      </p:graphicFrame>
    </p:spTree>
    <p:extLst>
      <p:ext uri="{BB962C8B-B14F-4D97-AF65-F5344CB8AC3E}">
        <p14:creationId xmlns:p14="http://schemas.microsoft.com/office/powerpoint/2010/main" val="77699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781BF1-452E-CBD3-C81E-70A515541C0E}"/>
              </a:ext>
            </a:extLst>
          </p:cNvPr>
          <p:cNvSpPr>
            <a:spLocks noGrp="1"/>
          </p:cNvSpPr>
          <p:nvPr>
            <p:ph type="sldNum" sz="quarter" idx="12"/>
          </p:nvPr>
        </p:nvSpPr>
        <p:spPr/>
        <p:txBody>
          <a:bodyPr/>
          <a:lstStyle/>
          <a:p>
            <a:fld id="{007B235C-EC8B-442B-8E6D-8C172C220641}" type="slidenum">
              <a:rPr lang="en-US" smtClean="0"/>
              <a:t>17</a:t>
            </a:fld>
            <a:endParaRPr lang="en-US"/>
          </a:p>
        </p:txBody>
      </p:sp>
      <p:sp>
        <p:nvSpPr>
          <p:cNvPr id="9" name="Text Placeholder 5">
            <a:extLst>
              <a:ext uri="{FF2B5EF4-FFF2-40B4-BE49-F238E27FC236}">
                <a16:creationId xmlns:a16="http://schemas.microsoft.com/office/drawing/2014/main" id="{9AF9E45D-B3BA-F3B3-7EDE-E2858A032F26}"/>
              </a:ext>
            </a:extLst>
          </p:cNvPr>
          <p:cNvSpPr>
            <a:spLocks noGrp="1"/>
          </p:cNvSpPr>
          <p:nvPr>
            <p:ph type="body" sz="quarter" idx="13"/>
          </p:nvPr>
        </p:nvSpPr>
        <p:spPr>
          <a:xfrm>
            <a:off x="719669" y="501059"/>
            <a:ext cx="8621390" cy="455962"/>
          </a:xfrm>
        </p:spPr>
        <p:txBody>
          <a:bodyPr>
            <a:noAutofit/>
          </a:bodyPr>
          <a:lstStyle/>
          <a:p>
            <a:r>
              <a:rPr lang="en-US" sz="3600"/>
              <a:t>QMP Walk Through Cont.</a:t>
            </a:r>
          </a:p>
        </p:txBody>
      </p:sp>
      <p:graphicFrame>
        <p:nvGraphicFramePr>
          <p:cNvPr id="3" name="Table 2">
            <a:extLst>
              <a:ext uri="{FF2B5EF4-FFF2-40B4-BE49-F238E27FC236}">
                <a16:creationId xmlns:a16="http://schemas.microsoft.com/office/drawing/2014/main" id="{67120A79-9A4A-9071-4893-3BF95249BE21}"/>
              </a:ext>
            </a:extLst>
          </p:cNvPr>
          <p:cNvGraphicFramePr>
            <a:graphicFrameLocks noGrp="1"/>
          </p:cNvGraphicFramePr>
          <p:nvPr>
            <p:extLst>
              <p:ext uri="{D42A27DB-BD31-4B8C-83A1-F6EECF244321}">
                <p14:modId xmlns:p14="http://schemas.microsoft.com/office/powerpoint/2010/main" val="1819435612"/>
              </p:ext>
            </p:extLst>
          </p:nvPr>
        </p:nvGraphicFramePr>
        <p:xfrm>
          <a:off x="286285" y="1134685"/>
          <a:ext cx="3840479" cy="5212080"/>
        </p:xfrm>
        <a:graphic>
          <a:graphicData uri="http://schemas.openxmlformats.org/drawingml/2006/table">
            <a:tbl>
              <a:tblPr firstRow="1" bandRow="1">
                <a:tableStyleId>{9D7B26C5-4107-4FEC-AEDC-1716B250A1EF}</a:tableStyleId>
              </a:tblPr>
              <a:tblGrid>
                <a:gridCol w="3840479">
                  <a:extLst>
                    <a:ext uri="{9D8B030D-6E8A-4147-A177-3AD203B41FA5}">
                      <a16:colId xmlns:a16="http://schemas.microsoft.com/office/drawing/2014/main" val="4088829807"/>
                    </a:ext>
                  </a:extLst>
                </a:gridCol>
              </a:tblGrid>
              <a:tr h="752765">
                <a:tc>
                  <a:txBody>
                    <a:bodyPr/>
                    <a:lstStyle/>
                    <a:p>
                      <a:pPr marL="0" indent="0" algn="ctr">
                        <a:buFont typeface="Wingdings" panose="05000000000000000000" pitchFamily="2" charset="2"/>
                        <a:buNone/>
                      </a:pPr>
                      <a:r>
                        <a:rPr lang="en-US">
                          <a:solidFill>
                            <a:schemeClr val="bg1"/>
                          </a:solidFill>
                        </a:rPr>
                        <a:t>7. Conformance with Policies, Procedures, Standards, &amp; Regulations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1518923829"/>
                  </a:ext>
                </a:extLst>
              </a:tr>
              <a:tr h="1204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a:solidFill>
                            <a:schemeClr val="tx1"/>
                          </a:solidFill>
                          <a:effectLst/>
                        </a:rPr>
                        <a:t>Identify and acknowledge conformance with internal/EPA policies, procedures, standards and regulations.  Describe how they will be implemented.</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8820333"/>
                  </a:ext>
                </a:extLst>
              </a:tr>
              <a:tr h="2666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a:solidFill>
                            <a:schemeClr val="tx1"/>
                          </a:solidFill>
                          <a:effectLst/>
                        </a:rPr>
                        <a:t>Reference specific and current documents including, but not limited to: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a:solidFill>
                            <a:schemeClr val="tx1"/>
                          </a:solidFill>
                          <a:effectLst/>
                        </a:rPr>
                        <a:t>EPA Quality Program Policy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a:solidFill>
                            <a:schemeClr val="tx1"/>
                          </a:solidFill>
                          <a:effectLst/>
                        </a:rPr>
                        <a:t>EPA QMP/QAPP Standards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a:solidFill>
                            <a:schemeClr val="tx1"/>
                          </a:solidFill>
                          <a:effectLst/>
                        </a:rPr>
                        <a:t>EPA Information Quality Guidelines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a:solidFill>
                            <a:schemeClr val="tx1"/>
                          </a:solidFill>
                          <a:effectLst/>
                        </a:rPr>
                        <a:t>Standard Operating Procedures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a:solidFill>
                            <a:schemeClr val="tx1"/>
                          </a:solidFill>
                          <a:effectLst/>
                        </a:rPr>
                        <a:t>Terms &amp; Conditions specified in agreements, grants, or contracts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638217828"/>
                  </a:ext>
                </a:extLst>
              </a:tr>
            </a:tbl>
          </a:graphicData>
        </a:graphic>
      </p:graphicFrame>
      <p:graphicFrame>
        <p:nvGraphicFramePr>
          <p:cNvPr id="12" name="Table 11">
            <a:extLst>
              <a:ext uri="{FF2B5EF4-FFF2-40B4-BE49-F238E27FC236}">
                <a16:creationId xmlns:a16="http://schemas.microsoft.com/office/drawing/2014/main" id="{31ADDF08-CDA4-4CFA-CE97-52E07E5F7A32}"/>
              </a:ext>
            </a:extLst>
          </p:cNvPr>
          <p:cNvGraphicFramePr>
            <a:graphicFrameLocks noGrp="1"/>
          </p:cNvGraphicFramePr>
          <p:nvPr>
            <p:extLst>
              <p:ext uri="{D42A27DB-BD31-4B8C-83A1-F6EECF244321}">
                <p14:modId xmlns:p14="http://schemas.microsoft.com/office/powerpoint/2010/main" val="510317620"/>
              </p:ext>
            </p:extLst>
          </p:nvPr>
        </p:nvGraphicFramePr>
        <p:xfrm>
          <a:off x="4216229" y="1134685"/>
          <a:ext cx="3840479" cy="2931160"/>
        </p:xfrm>
        <a:graphic>
          <a:graphicData uri="http://schemas.openxmlformats.org/drawingml/2006/table">
            <a:tbl>
              <a:tblPr firstRow="1" bandRow="1">
                <a:tableStyleId>{9D7B26C5-4107-4FEC-AEDC-1716B250A1EF}</a:tableStyleId>
              </a:tblPr>
              <a:tblGrid>
                <a:gridCol w="3840479">
                  <a:extLst>
                    <a:ext uri="{9D8B030D-6E8A-4147-A177-3AD203B41FA5}">
                      <a16:colId xmlns:a16="http://schemas.microsoft.com/office/drawing/2014/main" val="4088829807"/>
                    </a:ext>
                  </a:extLst>
                </a:gridCol>
              </a:tblGrid>
              <a:tr h="370840">
                <a:tc>
                  <a:txBody>
                    <a:bodyPr/>
                    <a:lstStyle/>
                    <a:p>
                      <a:pPr marL="0" indent="0" algn="ctr">
                        <a:buNone/>
                      </a:pPr>
                      <a:r>
                        <a:rPr lang="en-US">
                          <a:solidFill>
                            <a:schemeClr val="bg1"/>
                          </a:solidFill>
                        </a:rPr>
                        <a:t>8. QA Field Activities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1518923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a:solidFill>
                            <a:schemeClr val="tx1"/>
                          </a:solidFill>
                          <a:effectLst/>
                        </a:rPr>
                        <a:t>Describe EIO field procedures, if applicable: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kern="1200">
                          <a:solidFill>
                            <a:schemeClr val="tx1"/>
                          </a:solidFill>
                          <a:effectLst/>
                        </a:rPr>
                        <a:t>QA field activities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kern="1200">
                          <a:solidFill>
                            <a:schemeClr val="tx1"/>
                          </a:solidFill>
                          <a:effectLst/>
                        </a:rPr>
                        <a:t>Indicate that no work involving EIO will be performed by the without an approved QAPP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kern="1200">
                          <a:solidFill>
                            <a:schemeClr val="tx1"/>
                          </a:solidFill>
                          <a:effectLst/>
                        </a:rPr>
                        <a:t>Indicate that all QAPPs prepared will meet the requirements  of EPA QAPP Standard</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8820333"/>
                  </a:ext>
                </a:extLst>
              </a:tr>
            </a:tbl>
          </a:graphicData>
        </a:graphic>
      </p:graphicFrame>
      <p:graphicFrame>
        <p:nvGraphicFramePr>
          <p:cNvPr id="15" name="Table 14">
            <a:extLst>
              <a:ext uri="{FF2B5EF4-FFF2-40B4-BE49-F238E27FC236}">
                <a16:creationId xmlns:a16="http://schemas.microsoft.com/office/drawing/2014/main" id="{9E836F97-9BEC-51F5-9763-3976AFB1794A}"/>
              </a:ext>
            </a:extLst>
          </p:cNvPr>
          <p:cNvGraphicFramePr>
            <a:graphicFrameLocks noGrp="1"/>
          </p:cNvGraphicFramePr>
          <p:nvPr>
            <p:extLst>
              <p:ext uri="{D42A27DB-BD31-4B8C-83A1-F6EECF244321}">
                <p14:modId xmlns:p14="http://schemas.microsoft.com/office/powerpoint/2010/main" val="3397273326"/>
              </p:ext>
            </p:extLst>
          </p:nvPr>
        </p:nvGraphicFramePr>
        <p:xfrm>
          <a:off x="8146173" y="1134685"/>
          <a:ext cx="3840479" cy="4023360"/>
        </p:xfrm>
        <a:graphic>
          <a:graphicData uri="http://schemas.openxmlformats.org/drawingml/2006/table">
            <a:tbl>
              <a:tblPr firstRow="1" bandRow="1">
                <a:tableStyleId>{9D7B26C5-4107-4FEC-AEDC-1716B250A1EF}</a:tableStyleId>
              </a:tblPr>
              <a:tblGrid>
                <a:gridCol w="3840479">
                  <a:extLst>
                    <a:ext uri="{9D8B030D-6E8A-4147-A177-3AD203B41FA5}">
                      <a16:colId xmlns:a16="http://schemas.microsoft.com/office/drawing/2014/main" val="4088829807"/>
                    </a:ext>
                  </a:extLst>
                </a:gridCol>
              </a:tblGrid>
              <a:tr h="614680">
                <a:tc>
                  <a:txBody>
                    <a:bodyPr/>
                    <a:lstStyle/>
                    <a:p>
                      <a:pPr marL="0" indent="0" algn="ctr">
                        <a:buNone/>
                      </a:pPr>
                      <a:r>
                        <a:rPr lang="en-US" sz="1800" b="1" kern="1200">
                          <a:solidFill>
                            <a:schemeClr val="bg1"/>
                          </a:solidFill>
                          <a:latin typeface="+mn-lt"/>
                          <a:ea typeface="+mn-ea"/>
                          <a:cs typeface="+mn-cs"/>
                        </a:rPr>
                        <a:t>9. Computer Hardware &amp; Software</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1518923829"/>
                  </a:ext>
                </a:extLst>
              </a:tr>
              <a:tr h="1116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cap="none" spc="0" normalizeH="0" baseline="0" noProof="0">
                          <a:ln>
                            <a:noFill/>
                          </a:ln>
                          <a:solidFill>
                            <a:schemeClr val="tx1"/>
                          </a:solidFill>
                          <a:effectLst/>
                          <a:uLnTx/>
                          <a:uFillTx/>
                        </a:rPr>
                        <a:t>Describe or reference the internal processes the organization will use to satisfy the requirements in the current versions of EPA Software Management and Piracy Policy/Procedure.</a:t>
                      </a:r>
                      <a:r>
                        <a:rPr lang="en-US" sz="1800" u="none" strike="noStrike">
                          <a:solidFill>
                            <a:schemeClr val="tx1"/>
                          </a:solidFill>
                          <a:effectLst/>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a:solidFill>
                            <a:schemeClr val="tx1"/>
                          </a:solidFill>
                          <a:effectLst/>
                        </a:rPr>
                        <a:t>Prevention of software piracy,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a:solidFill>
                            <a:schemeClr val="tx1"/>
                          </a:solidFill>
                          <a:effectLst/>
                        </a:rPr>
                        <a:t>Management of software assets,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a:solidFill>
                            <a:schemeClr val="tx1"/>
                          </a:solidFill>
                          <a:effectLst/>
                        </a:rPr>
                        <a:t>Prevention or purchasing or installing illegal/unapproved software</a:t>
                      </a:r>
                      <a:endParaRPr lang="en-US" sz="1800" u="none" strike="noStrike" kern="1200" cap="none" spc="0" normalizeH="0" baseline="0" noProof="0">
                        <a:ln>
                          <a:noFill/>
                        </a:ln>
                        <a:solidFill>
                          <a:schemeClr val="tx1"/>
                        </a:solidFill>
                        <a:effectLst/>
                        <a:uLnTx/>
                        <a:uFillTx/>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8820333"/>
                  </a:ext>
                </a:extLst>
              </a:tr>
            </a:tbl>
          </a:graphicData>
        </a:graphic>
      </p:graphicFrame>
    </p:spTree>
    <p:extLst>
      <p:ext uri="{BB962C8B-B14F-4D97-AF65-F5344CB8AC3E}">
        <p14:creationId xmlns:p14="http://schemas.microsoft.com/office/powerpoint/2010/main" val="268431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C2086B-DE15-8C54-5AE5-AA5FA55D1520}"/>
              </a:ext>
            </a:extLst>
          </p:cNvPr>
          <p:cNvSpPr>
            <a:spLocks noGrp="1"/>
          </p:cNvSpPr>
          <p:nvPr>
            <p:ph type="sldNum" sz="quarter" idx="12"/>
          </p:nvPr>
        </p:nvSpPr>
        <p:spPr/>
        <p:txBody>
          <a:bodyPr/>
          <a:lstStyle/>
          <a:p>
            <a:fld id="{007B235C-EC8B-442B-8E6D-8C172C220641}" type="slidenum">
              <a:rPr lang="en-US" smtClean="0"/>
              <a:t>18</a:t>
            </a:fld>
            <a:endParaRPr lang="en-US"/>
          </a:p>
        </p:txBody>
      </p:sp>
      <p:sp>
        <p:nvSpPr>
          <p:cNvPr id="9" name="Text Placeholder 5">
            <a:extLst>
              <a:ext uri="{FF2B5EF4-FFF2-40B4-BE49-F238E27FC236}">
                <a16:creationId xmlns:a16="http://schemas.microsoft.com/office/drawing/2014/main" id="{5452510C-5193-3B6D-8D5A-82E2F155BB8B}"/>
              </a:ext>
            </a:extLst>
          </p:cNvPr>
          <p:cNvSpPr>
            <a:spLocks noGrp="1"/>
          </p:cNvSpPr>
          <p:nvPr>
            <p:ph type="body" sz="quarter" idx="13"/>
          </p:nvPr>
        </p:nvSpPr>
        <p:spPr>
          <a:xfrm>
            <a:off x="742529" y="603929"/>
            <a:ext cx="8621390" cy="455962"/>
          </a:xfrm>
        </p:spPr>
        <p:txBody>
          <a:bodyPr>
            <a:noAutofit/>
          </a:bodyPr>
          <a:lstStyle/>
          <a:p>
            <a:r>
              <a:rPr lang="en-US" sz="3600"/>
              <a:t>QMP Walk Through Cont.</a:t>
            </a:r>
          </a:p>
        </p:txBody>
      </p:sp>
      <p:graphicFrame>
        <p:nvGraphicFramePr>
          <p:cNvPr id="3" name="Table 2">
            <a:extLst>
              <a:ext uri="{FF2B5EF4-FFF2-40B4-BE49-F238E27FC236}">
                <a16:creationId xmlns:a16="http://schemas.microsoft.com/office/drawing/2014/main" id="{AED62874-5940-F4BA-CE92-8A9061998603}"/>
              </a:ext>
            </a:extLst>
          </p:cNvPr>
          <p:cNvGraphicFramePr>
            <a:graphicFrameLocks noGrp="1"/>
          </p:cNvGraphicFramePr>
          <p:nvPr>
            <p:extLst>
              <p:ext uri="{D42A27DB-BD31-4B8C-83A1-F6EECF244321}">
                <p14:modId xmlns:p14="http://schemas.microsoft.com/office/powerpoint/2010/main" val="1741836407"/>
              </p:ext>
            </p:extLst>
          </p:nvPr>
        </p:nvGraphicFramePr>
        <p:xfrm>
          <a:off x="742529" y="1364388"/>
          <a:ext cx="5029200" cy="3474720"/>
        </p:xfrm>
        <a:graphic>
          <a:graphicData uri="http://schemas.openxmlformats.org/drawingml/2006/table">
            <a:tbl>
              <a:tblPr firstRow="1" bandRow="1">
                <a:tableStyleId>{9D7B26C5-4107-4FEC-AEDC-1716B250A1EF}</a:tableStyleId>
              </a:tblPr>
              <a:tblGrid>
                <a:gridCol w="5029200">
                  <a:extLst>
                    <a:ext uri="{9D8B030D-6E8A-4147-A177-3AD203B41FA5}">
                      <a16:colId xmlns:a16="http://schemas.microsoft.com/office/drawing/2014/main" val="4088829807"/>
                    </a:ext>
                  </a:extLst>
                </a:gridCol>
              </a:tblGrid>
              <a:tr h="233952">
                <a:tc>
                  <a:txBody>
                    <a:bodyPr/>
                    <a:lstStyle/>
                    <a:p>
                      <a:pPr marL="0" indent="0" algn="ctr">
                        <a:buNone/>
                      </a:pPr>
                      <a:r>
                        <a:rPr lang="en-US">
                          <a:solidFill>
                            <a:schemeClr val="bg1"/>
                          </a:solidFill>
                        </a:rPr>
                        <a:t>11. Organization Competence</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1518923829"/>
                  </a:ext>
                </a:extLst>
              </a:tr>
              <a:tr h="2865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noProof="0">
                          <a:solidFill>
                            <a:schemeClr val="tx1"/>
                          </a:solidFill>
                          <a:effectLst/>
                        </a:rPr>
                        <a:t>Describe the organization’s determination of minimum requirements for personnel conducting EIO, and how competency is evaluated and confirmed.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noProof="0">
                          <a:solidFill>
                            <a:schemeClr val="tx1"/>
                          </a:solidFill>
                          <a:effectLst/>
                        </a:rPr>
                        <a:t>Technical skills,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noProof="0">
                          <a:solidFill>
                            <a:schemeClr val="tx1"/>
                          </a:solidFill>
                          <a:effectLst/>
                        </a:rPr>
                        <a:t>Education and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noProof="0">
                          <a:solidFill>
                            <a:schemeClr val="tx1"/>
                          </a:solidFill>
                          <a:effectLst/>
                        </a:rPr>
                        <a:t>Demonstrated knowledge, 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noProof="0">
                          <a:solidFill>
                            <a:schemeClr val="tx1"/>
                          </a:solidFill>
                          <a:effectLst/>
                        </a:rPr>
                        <a:t>Documented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noProof="0">
                          <a:solidFill>
                            <a:schemeClr val="tx1"/>
                          </a:solidFill>
                          <a:effectLst/>
                        </a:rPr>
                        <a:t>The organization shall also document/refer to how each subawardee evaluates and confirms competency of personnel.</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8820333"/>
                  </a:ext>
                </a:extLst>
              </a:tr>
            </a:tbl>
          </a:graphicData>
        </a:graphic>
      </p:graphicFrame>
      <p:graphicFrame>
        <p:nvGraphicFramePr>
          <p:cNvPr id="10" name="Table 9">
            <a:extLst>
              <a:ext uri="{FF2B5EF4-FFF2-40B4-BE49-F238E27FC236}">
                <a16:creationId xmlns:a16="http://schemas.microsoft.com/office/drawing/2014/main" id="{DB86CE6C-7569-C392-1DF1-29BED6C85985}"/>
              </a:ext>
            </a:extLst>
          </p:cNvPr>
          <p:cNvGraphicFramePr>
            <a:graphicFrameLocks noGrp="1"/>
          </p:cNvGraphicFramePr>
          <p:nvPr>
            <p:extLst>
              <p:ext uri="{D42A27DB-BD31-4B8C-83A1-F6EECF244321}">
                <p14:modId xmlns:p14="http://schemas.microsoft.com/office/powerpoint/2010/main" val="1625126105"/>
              </p:ext>
            </p:extLst>
          </p:nvPr>
        </p:nvGraphicFramePr>
        <p:xfrm>
          <a:off x="6249378" y="1364388"/>
          <a:ext cx="5029200" cy="4894541"/>
        </p:xfrm>
        <a:graphic>
          <a:graphicData uri="http://schemas.openxmlformats.org/drawingml/2006/table">
            <a:tbl>
              <a:tblPr firstRow="1" bandRow="1">
                <a:tableStyleId>{9D7B26C5-4107-4FEC-AEDC-1716B250A1EF}</a:tableStyleId>
              </a:tblPr>
              <a:tblGrid>
                <a:gridCol w="5029200">
                  <a:extLst>
                    <a:ext uri="{9D8B030D-6E8A-4147-A177-3AD203B41FA5}">
                      <a16:colId xmlns:a16="http://schemas.microsoft.com/office/drawing/2014/main" val="4088829807"/>
                    </a:ext>
                  </a:extLst>
                </a:gridCol>
              </a:tblGrid>
              <a:tr h="373797">
                <a:tc>
                  <a:txBody>
                    <a:bodyPr/>
                    <a:lstStyle/>
                    <a:p>
                      <a:pPr marL="0" indent="0" algn="ctr">
                        <a:buNone/>
                      </a:pPr>
                      <a:r>
                        <a:rPr lang="en-US">
                          <a:solidFill>
                            <a:schemeClr val="bg1"/>
                          </a:solidFill>
                        </a:rPr>
                        <a:t>12. Personnel Training</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1518923829"/>
                  </a:ext>
                </a:extLst>
              </a:tr>
              <a:tr h="934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noProof="0">
                          <a:solidFill>
                            <a:schemeClr val="tx1"/>
                          </a:solidFill>
                          <a:effectLst/>
                        </a:rPr>
                        <a:t>Trainings are specific to task/role and include both technical and quality-related training. The QMP must describe the following:</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8820333"/>
                  </a:ext>
                </a:extLst>
              </a:tr>
              <a:tr h="896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noProof="0">
                          <a:solidFill>
                            <a:schemeClr val="tx1"/>
                          </a:solidFill>
                          <a:effectLst/>
                        </a:rPr>
                        <a:t>Process of determining training needs for EIO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kern="1200" noProof="0">
                          <a:solidFill>
                            <a:schemeClr val="tx1"/>
                          </a:solidFill>
                          <a:effectLst/>
                        </a:rPr>
                        <a:t>Assure that QA/QC responsibilities and requirements are understood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999047079"/>
                  </a:ext>
                </a:extLst>
              </a:tr>
              <a:tr h="93449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u="none" strike="noStrike" kern="1200" noProof="0">
                          <a:solidFill>
                            <a:schemeClr val="tx1"/>
                          </a:solidFill>
                          <a:effectLst/>
                        </a:rPr>
                        <a:t>Roles/responsibilities for defining, planning, reviewing, and documenting training requirements.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6984474"/>
                  </a:ext>
                </a:extLst>
              </a:tr>
              <a:tr h="14328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u="none" strike="noStrike" kern="1200" noProof="0">
                          <a:solidFill>
                            <a:schemeClr val="tx1"/>
                          </a:solidFill>
                          <a:effectLst/>
                        </a:rPr>
                        <a:t>Process for identifying, assessing, and supporting subawardees with QAPP. development and other quality-related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kern="1200" noProof="0">
                          <a:solidFill>
                            <a:schemeClr val="tx1"/>
                          </a:solidFill>
                          <a:effectLst/>
                        </a:rPr>
                        <a:t>Include a statement that the training required by the subawardees must be described in QAPPs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250407945"/>
                  </a:ext>
                </a:extLst>
              </a:tr>
            </a:tbl>
          </a:graphicData>
        </a:graphic>
      </p:graphicFrame>
    </p:spTree>
    <p:extLst>
      <p:ext uri="{BB962C8B-B14F-4D97-AF65-F5344CB8AC3E}">
        <p14:creationId xmlns:p14="http://schemas.microsoft.com/office/powerpoint/2010/main" val="1089122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781BF1-452E-CBD3-C81E-70A515541C0E}"/>
              </a:ext>
            </a:extLst>
          </p:cNvPr>
          <p:cNvSpPr>
            <a:spLocks noGrp="1"/>
          </p:cNvSpPr>
          <p:nvPr>
            <p:ph type="sldNum" sz="quarter" idx="12"/>
          </p:nvPr>
        </p:nvSpPr>
        <p:spPr/>
        <p:txBody>
          <a:bodyPr/>
          <a:lstStyle/>
          <a:p>
            <a:fld id="{007B235C-EC8B-442B-8E6D-8C172C220641}" type="slidenum">
              <a:rPr lang="en-US" smtClean="0"/>
              <a:t>19</a:t>
            </a:fld>
            <a:endParaRPr lang="en-US"/>
          </a:p>
        </p:txBody>
      </p:sp>
      <p:sp>
        <p:nvSpPr>
          <p:cNvPr id="9" name="Text Placeholder 5">
            <a:extLst>
              <a:ext uri="{FF2B5EF4-FFF2-40B4-BE49-F238E27FC236}">
                <a16:creationId xmlns:a16="http://schemas.microsoft.com/office/drawing/2014/main" id="{C1C166DD-109E-000F-7601-68DA80E37BCA}"/>
              </a:ext>
            </a:extLst>
          </p:cNvPr>
          <p:cNvSpPr>
            <a:spLocks noGrp="1"/>
          </p:cNvSpPr>
          <p:nvPr>
            <p:ph type="body" sz="quarter" idx="13"/>
          </p:nvPr>
        </p:nvSpPr>
        <p:spPr>
          <a:xfrm>
            <a:off x="742529" y="603929"/>
            <a:ext cx="8621390" cy="455962"/>
          </a:xfrm>
        </p:spPr>
        <p:txBody>
          <a:bodyPr>
            <a:noAutofit/>
          </a:bodyPr>
          <a:lstStyle/>
          <a:p>
            <a:r>
              <a:rPr lang="en-US" sz="3600"/>
              <a:t>QMP Walk Through Cont.</a:t>
            </a:r>
          </a:p>
        </p:txBody>
      </p:sp>
      <p:graphicFrame>
        <p:nvGraphicFramePr>
          <p:cNvPr id="3" name="Table 2">
            <a:extLst>
              <a:ext uri="{FF2B5EF4-FFF2-40B4-BE49-F238E27FC236}">
                <a16:creationId xmlns:a16="http://schemas.microsoft.com/office/drawing/2014/main" id="{7D1D805A-878F-E03D-A909-EBE1C81EF6AD}"/>
              </a:ext>
            </a:extLst>
          </p:cNvPr>
          <p:cNvGraphicFramePr>
            <a:graphicFrameLocks noGrp="1"/>
          </p:cNvGraphicFramePr>
          <p:nvPr>
            <p:extLst>
              <p:ext uri="{D42A27DB-BD31-4B8C-83A1-F6EECF244321}">
                <p14:modId xmlns:p14="http://schemas.microsoft.com/office/powerpoint/2010/main" val="481579562"/>
              </p:ext>
            </p:extLst>
          </p:nvPr>
        </p:nvGraphicFramePr>
        <p:xfrm>
          <a:off x="530936" y="1169803"/>
          <a:ext cx="3657600" cy="5394960"/>
        </p:xfrm>
        <a:graphic>
          <a:graphicData uri="http://schemas.openxmlformats.org/drawingml/2006/table">
            <a:tbl>
              <a:tblPr firstRow="1" bandRow="1">
                <a:tableStyleId>{9D7B26C5-4107-4FEC-AEDC-1716B250A1EF}</a:tableStyleId>
              </a:tblPr>
              <a:tblGrid>
                <a:gridCol w="3657600">
                  <a:extLst>
                    <a:ext uri="{9D8B030D-6E8A-4147-A177-3AD203B41FA5}">
                      <a16:colId xmlns:a16="http://schemas.microsoft.com/office/drawing/2014/main" val="4088829807"/>
                    </a:ext>
                  </a:extLst>
                </a:gridCol>
              </a:tblGrid>
              <a:tr h="370840">
                <a:tc>
                  <a:txBody>
                    <a:bodyPr/>
                    <a:lstStyle/>
                    <a:p>
                      <a:pPr marL="0" indent="0" algn="ctr">
                        <a:buFont typeface="Wingdings" panose="05000000000000000000" pitchFamily="2" charset="2"/>
                        <a:buNone/>
                      </a:pPr>
                      <a:r>
                        <a:rPr lang="en-US">
                          <a:solidFill>
                            <a:schemeClr val="bg1"/>
                          </a:solidFill>
                        </a:rPr>
                        <a:t>13. Procurement of Items &amp; Services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1518923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a:solidFill>
                            <a:schemeClr val="tx1"/>
                          </a:solidFill>
                          <a:effectLst/>
                        </a:rPr>
                        <a:t>Describe how items and/or services will be procured to ensure that the parties performing EIO comply with all quality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a:solidFill>
                            <a:schemeClr val="tx1"/>
                          </a:solidFill>
                          <a:effectLst/>
                        </a:rPr>
                        <a:t>Process for purchasing and assessing supplies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a:solidFill>
                            <a:schemeClr val="tx1"/>
                          </a:solidFill>
                          <a:effectLst/>
                        </a:rPr>
                        <a:t>Process for contracting outside services, and ensuring contractors met quality guidelines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a:solidFill>
                            <a:schemeClr val="tx1"/>
                          </a:solidFill>
                          <a:effectLst/>
                        </a:rPr>
                        <a:t>Process for subawardee, applications, agreements, and evaluations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u="none" strike="noStrike">
                          <a:solidFill>
                            <a:schemeClr val="tx1"/>
                          </a:solidFill>
                          <a:effectLst/>
                        </a:rPr>
                        <a:t>Describe the process that the subawardee must use if they procure supplies or services.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8820333"/>
                  </a:ext>
                </a:extLst>
              </a:tr>
            </a:tbl>
          </a:graphicData>
        </a:graphic>
      </p:graphicFrame>
      <p:graphicFrame>
        <p:nvGraphicFramePr>
          <p:cNvPr id="10" name="Table 9">
            <a:extLst>
              <a:ext uri="{FF2B5EF4-FFF2-40B4-BE49-F238E27FC236}">
                <a16:creationId xmlns:a16="http://schemas.microsoft.com/office/drawing/2014/main" id="{487C3FA1-05B4-1767-D191-A00EBE7F2248}"/>
              </a:ext>
            </a:extLst>
          </p:cNvPr>
          <p:cNvGraphicFramePr>
            <a:graphicFrameLocks noGrp="1"/>
          </p:cNvGraphicFramePr>
          <p:nvPr>
            <p:extLst>
              <p:ext uri="{D42A27DB-BD31-4B8C-83A1-F6EECF244321}">
                <p14:modId xmlns:p14="http://schemas.microsoft.com/office/powerpoint/2010/main" val="1630420489"/>
              </p:ext>
            </p:extLst>
          </p:nvPr>
        </p:nvGraphicFramePr>
        <p:xfrm>
          <a:off x="4404665" y="1169803"/>
          <a:ext cx="3657600" cy="3848523"/>
        </p:xfrm>
        <a:graphic>
          <a:graphicData uri="http://schemas.openxmlformats.org/drawingml/2006/table">
            <a:tbl>
              <a:tblPr firstRow="1" bandRow="1">
                <a:tableStyleId>{9D7B26C5-4107-4FEC-AEDC-1716B250A1EF}</a:tableStyleId>
              </a:tblPr>
              <a:tblGrid>
                <a:gridCol w="3657600">
                  <a:extLst>
                    <a:ext uri="{9D8B030D-6E8A-4147-A177-3AD203B41FA5}">
                      <a16:colId xmlns:a16="http://schemas.microsoft.com/office/drawing/2014/main" val="4088829807"/>
                    </a:ext>
                  </a:extLst>
                </a:gridCol>
              </a:tblGrid>
              <a:tr h="370840">
                <a:tc>
                  <a:txBody>
                    <a:bodyPr/>
                    <a:lstStyle/>
                    <a:p>
                      <a:pPr marL="0" indent="0" algn="ctr">
                        <a:buNone/>
                      </a:pPr>
                      <a:r>
                        <a:rPr lang="en-US">
                          <a:solidFill>
                            <a:schemeClr val="bg1"/>
                          </a:solidFill>
                        </a:rPr>
                        <a:t>14. Document &amp; Records Processes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1518923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a:solidFill>
                            <a:schemeClr val="tx1"/>
                          </a:solidFill>
                          <a:effectLst/>
                        </a:rPr>
                        <a:t>Describe/reference the Document and Records Processes for all planning documents that are prepared, reviewed, approved, issued, used, revised, tracked, and verified.</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8820333"/>
                  </a:ext>
                </a:extLst>
              </a:tr>
              <a:tr h="1471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a:solidFill>
                            <a:schemeClr val="tx1"/>
                          </a:solidFill>
                          <a:effectLst/>
                        </a:rPr>
                        <a:t>The QMP must also describe how record management requirements are met, including the responsibilities and authorities of management and staff.</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693181471"/>
                  </a:ext>
                </a:extLst>
              </a:tr>
            </a:tbl>
          </a:graphicData>
        </a:graphic>
      </p:graphicFrame>
      <p:graphicFrame>
        <p:nvGraphicFramePr>
          <p:cNvPr id="14" name="Table 13">
            <a:extLst>
              <a:ext uri="{FF2B5EF4-FFF2-40B4-BE49-F238E27FC236}">
                <a16:creationId xmlns:a16="http://schemas.microsoft.com/office/drawing/2014/main" id="{B878F005-2E22-F36D-DEC6-CE5449DA824D}"/>
              </a:ext>
            </a:extLst>
          </p:cNvPr>
          <p:cNvGraphicFramePr>
            <a:graphicFrameLocks noGrp="1"/>
          </p:cNvGraphicFramePr>
          <p:nvPr>
            <p:extLst>
              <p:ext uri="{D42A27DB-BD31-4B8C-83A1-F6EECF244321}">
                <p14:modId xmlns:p14="http://schemas.microsoft.com/office/powerpoint/2010/main" val="507195532"/>
              </p:ext>
            </p:extLst>
          </p:nvPr>
        </p:nvGraphicFramePr>
        <p:xfrm>
          <a:off x="8278394" y="1183171"/>
          <a:ext cx="3657600" cy="5238522"/>
        </p:xfrm>
        <a:graphic>
          <a:graphicData uri="http://schemas.openxmlformats.org/drawingml/2006/table">
            <a:tbl>
              <a:tblPr firstRow="1" bandRow="1">
                <a:tableStyleId>{9D7B26C5-4107-4FEC-AEDC-1716B250A1EF}</a:tableStyleId>
              </a:tblPr>
              <a:tblGrid>
                <a:gridCol w="3657600">
                  <a:extLst>
                    <a:ext uri="{9D8B030D-6E8A-4147-A177-3AD203B41FA5}">
                      <a16:colId xmlns:a16="http://schemas.microsoft.com/office/drawing/2014/main" val="4088829807"/>
                    </a:ext>
                  </a:extLst>
                </a:gridCol>
              </a:tblGrid>
              <a:tr h="622055">
                <a:tc>
                  <a:txBody>
                    <a:bodyPr/>
                    <a:lstStyle/>
                    <a:p>
                      <a:pPr marL="0" indent="0" algn="ctr">
                        <a:buNone/>
                      </a:pPr>
                      <a:r>
                        <a:rPr lang="en-US">
                          <a:solidFill>
                            <a:schemeClr val="bg1"/>
                          </a:solidFill>
                        </a:rPr>
                        <a:t>15. Plan, Do, Check, Act Quality Model </a:t>
                      </a:r>
                      <a:endParaRPr lang="en-US" sz="1600">
                        <a:solidFill>
                          <a:schemeClr val="bg1"/>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1518923829"/>
                  </a:ext>
                </a:extLst>
              </a:tr>
              <a:tr h="1421841">
                <a:tc>
                  <a:txBody>
                    <a:bodyPr/>
                    <a:lstStyle/>
                    <a:p>
                      <a:pPr marL="0" marR="0" lvl="0" indent="0" algn="l" defTabSz="914400" rtl="0" eaLnBrk="1" fontAlgn="base" latinLnBrk="0" hangingPunct="1">
                        <a:lnSpc>
                          <a:spcPct val="100000"/>
                        </a:lnSpc>
                        <a:spcBef>
                          <a:spcPts val="1460"/>
                        </a:spcBef>
                        <a:spcAft>
                          <a:spcPts val="0"/>
                        </a:spcAft>
                        <a:buClrTx/>
                        <a:buSzTx/>
                        <a:buFontTx/>
                        <a:buNone/>
                        <a:tabLst/>
                        <a:defRPr/>
                      </a:pPr>
                      <a:r>
                        <a:rPr lang="en-US" sz="1800" u="none" strike="noStrike" kern="1200" cap="none" spc="0" normalizeH="0" baseline="0" noProof="0">
                          <a:ln>
                            <a:noFill/>
                          </a:ln>
                          <a:solidFill>
                            <a:schemeClr val="tx1"/>
                          </a:solidFill>
                          <a:effectLst/>
                          <a:uLnTx/>
                          <a:uFillTx/>
                        </a:rPr>
                        <a:t>PCDA is a four-step model to ensure quality activities and expectations are clearly defined, measurable, and allow for continuous improvements.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8820333"/>
                  </a:ext>
                </a:extLst>
              </a:tr>
              <a:tr h="655052">
                <a:tc>
                  <a:txBody>
                    <a:bodyPr/>
                    <a:lstStyle/>
                    <a:p>
                      <a:pPr marL="0" marR="0" lvl="0" indent="0" algn="l" defTabSz="914400" rtl="0" eaLnBrk="1" fontAlgn="base" latinLnBrk="0" hangingPunct="1">
                        <a:lnSpc>
                          <a:spcPct val="100000"/>
                        </a:lnSpc>
                        <a:spcBef>
                          <a:spcPts val="1460"/>
                        </a:spcBef>
                        <a:spcAft>
                          <a:spcPts val="0"/>
                        </a:spcAft>
                        <a:buClrTx/>
                        <a:buSzTx/>
                        <a:buFontTx/>
                        <a:buNone/>
                        <a:tabLst/>
                        <a:defRPr/>
                      </a:pPr>
                      <a:r>
                        <a:rPr lang="en-US" sz="1800" u="none" strike="noStrike">
                          <a:solidFill>
                            <a:schemeClr val="tx1"/>
                          </a:solidFill>
                          <a:effectLst/>
                        </a:rPr>
                        <a:t>Plan – determine the quality goals and how they will be measured.</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638217828"/>
                  </a:ext>
                </a:extLst>
              </a:tr>
              <a:tr h="655052">
                <a:tc>
                  <a:txBody>
                    <a:bodyPr/>
                    <a:lstStyle/>
                    <a:p>
                      <a:pPr marL="0" marR="0" lvl="0" indent="0" algn="l" defTabSz="914400" rtl="0" eaLnBrk="1" fontAlgn="base" latinLnBrk="0" hangingPunct="1">
                        <a:lnSpc>
                          <a:spcPct val="100000"/>
                        </a:lnSpc>
                        <a:spcBef>
                          <a:spcPts val="1460"/>
                        </a:spcBef>
                        <a:spcAft>
                          <a:spcPts val="0"/>
                        </a:spcAft>
                        <a:buClrTx/>
                        <a:buSzTx/>
                        <a:buFontTx/>
                        <a:buNone/>
                        <a:tabLst/>
                        <a:defRPr/>
                      </a:pPr>
                      <a:r>
                        <a:rPr lang="en-US" sz="1800" u="none" strike="noStrike">
                          <a:solidFill>
                            <a:schemeClr val="tx1"/>
                          </a:solidFill>
                          <a:effectLst/>
                        </a:rPr>
                        <a:t>Do – implement processes conduct EIO to meet quality goals.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041495048"/>
                  </a:ext>
                </a:extLst>
              </a:tr>
              <a:tr h="651550">
                <a:tc>
                  <a:txBody>
                    <a:bodyPr/>
                    <a:lstStyle/>
                    <a:p>
                      <a:pPr marL="0" marR="0" lvl="0" indent="0" algn="l" defTabSz="914400" rtl="0" eaLnBrk="1" fontAlgn="base" latinLnBrk="0" hangingPunct="1">
                        <a:lnSpc>
                          <a:spcPct val="100000"/>
                        </a:lnSpc>
                        <a:spcBef>
                          <a:spcPts val="1460"/>
                        </a:spcBef>
                        <a:spcAft>
                          <a:spcPts val="0"/>
                        </a:spcAft>
                        <a:buClrTx/>
                        <a:buSzTx/>
                        <a:buFontTx/>
                        <a:buNone/>
                        <a:tabLst/>
                        <a:defRPr/>
                      </a:pPr>
                      <a:r>
                        <a:rPr lang="en-US" sz="1800" u="none" strike="noStrike">
                          <a:solidFill>
                            <a:schemeClr val="tx1"/>
                          </a:solidFill>
                          <a:effectLst/>
                        </a:rPr>
                        <a:t>Check – evaluate the quality of EI collected.</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14014273"/>
                  </a:ext>
                </a:extLst>
              </a:tr>
              <a:tr h="651550">
                <a:tc>
                  <a:txBody>
                    <a:bodyPr/>
                    <a:lstStyle/>
                    <a:p>
                      <a:pPr marL="0" marR="0" lvl="0" indent="0" algn="l" defTabSz="914400" rtl="0" eaLnBrk="1" fontAlgn="base" latinLnBrk="0" hangingPunct="1">
                        <a:lnSpc>
                          <a:spcPct val="100000"/>
                        </a:lnSpc>
                        <a:spcBef>
                          <a:spcPts val="1460"/>
                        </a:spcBef>
                        <a:spcAft>
                          <a:spcPts val="0"/>
                        </a:spcAft>
                        <a:buClrTx/>
                        <a:buSzTx/>
                        <a:buFontTx/>
                        <a:buNone/>
                        <a:tabLst/>
                        <a:defRPr/>
                      </a:pPr>
                      <a:r>
                        <a:rPr lang="en-US" sz="1800" u="none" strike="noStrike">
                          <a:solidFill>
                            <a:schemeClr val="tx1"/>
                          </a:solidFill>
                          <a:effectLst/>
                        </a:rPr>
                        <a:t>Act – enforce a corrective action and/or identify an area for improvement.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578062671"/>
                  </a:ext>
                </a:extLst>
              </a:tr>
            </a:tbl>
          </a:graphicData>
        </a:graphic>
      </p:graphicFrame>
    </p:spTree>
    <p:extLst>
      <p:ext uri="{BB962C8B-B14F-4D97-AF65-F5344CB8AC3E}">
        <p14:creationId xmlns:p14="http://schemas.microsoft.com/office/powerpoint/2010/main" val="3701692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867020-BC6B-44DE-82FD-DB26E8465385}"/>
              </a:ext>
            </a:extLst>
          </p:cNvPr>
          <p:cNvSpPr>
            <a:spLocks noGrp="1"/>
          </p:cNvSpPr>
          <p:nvPr>
            <p:ph type="body" sz="quarter" idx="13"/>
          </p:nvPr>
        </p:nvSpPr>
        <p:spPr/>
        <p:txBody>
          <a:bodyPr>
            <a:noAutofit/>
          </a:bodyPr>
          <a:lstStyle/>
          <a:p>
            <a:r>
              <a:rPr lang="en-US" sz="3600">
                <a:solidFill>
                  <a:srgbClr val="003C71"/>
                </a:solidFill>
                <a:latin typeface="Arial"/>
                <a:cs typeface="Arial"/>
              </a:rPr>
              <a:t>Vocabulary Index</a:t>
            </a:r>
            <a:endParaRPr lang="en-US" sz="3600"/>
          </a:p>
        </p:txBody>
      </p:sp>
      <p:sp>
        <p:nvSpPr>
          <p:cNvPr id="2" name="Slide Number Placeholder 1">
            <a:extLst>
              <a:ext uri="{FF2B5EF4-FFF2-40B4-BE49-F238E27FC236}">
                <a16:creationId xmlns:a16="http://schemas.microsoft.com/office/drawing/2014/main" id="{CC3C93F8-57AA-58FA-15BC-8EEF8C18E2FC}"/>
              </a:ext>
            </a:extLst>
          </p:cNvPr>
          <p:cNvSpPr>
            <a:spLocks noGrp="1"/>
          </p:cNvSpPr>
          <p:nvPr>
            <p:ph type="sldNum" sz="quarter" idx="12"/>
          </p:nvPr>
        </p:nvSpPr>
        <p:spPr/>
        <p:txBody>
          <a:bodyPr/>
          <a:lstStyle/>
          <a:p>
            <a:fld id="{007B235C-EC8B-442B-8E6D-8C172C220641}" type="slidenum">
              <a:rPr lang="en-US" smtClean="0"/>
              <a:t>2</a:t>
            </a:fld>
            <a:endParaRPr lang="en-US"/>
          </a:p>
        </p:txBody>
      </p:sp>
      <p:graphicFrame>
        <p:nvGraphicFramePr>
          <p:cNvPr id="3" name="Table 2">
            <a:extLst>
              <a:ext uri="{FF2B5EF4-FFF2-40B4-BE49-F238E27FC236}">
                <a16:creationId xmlns:a16="http://schemas.microsoft.com/office/drawing/2014/main" id="{B1DC1BAD-A8E9-88D0-B4B9-CAFFF368DB8A}"/>
              </a:ext>
            </a:extLst>
          </p:cNvPr>
          <p:cNvGraphicFramePr>
            <a:graphicFrameLocks noGrp="1"/>
          </p:cNvGraphicFramePr>
          <p:nvPr>
            <p:extLst>
              <p:ext uri="{D42A27DB-BD31-4B8C-83A1-F6EECF244321}">
                <p14:modId xmlns:p14="http://schemas.microsoft.com/office/powerpoint/2010/main" val="4129309779"/>
              </p:ext>
            </p:extLst>
          </p:nvPr>
        </p:nvGraphicFramePr>
        <p:xfrm>
          <a:off x="742529" y="1413812"/>
          <a:ext cx="9328570" cy="4325112"/>
        </p:xfrm>
        <a:graphic>
          <a:graphicData uri="http://schemas.openxmlformats.org/drawingml/2006/table">
            <a:tbl>
              <a:tblPr firstRow="1" bandRow="1">
                <a:tableStyleId>{5C22544A-7EE6-4342-B048-85BDC9FD1C3A}</a:tableStyleId>
              </a:tblPr>
              <a:tblGrid>
                <a:gridCol w="245259">
                  <a:extLst>
                    <a:ext uri="{9D8B030D-6E8A-4147-A177-3AD203B41FA5}">
                      <a16:colId xmlns:a16="http://schemas.microsoft.com/office/drawing/2014/main" val="1542826567"/>
                    </a:ext>
                  </a:extLst>
                </a:gridCol>
                <a:gridCol w="1076227">
                  <a:extLst>
                    <a:ext uri="{9D8B030D-6E8A-4147-A177-3AD203B41FA5}">
                      <a16:colId xmlns:a16="http://schemas.microsoft.com/office/drawing/2014/main" val="1871216772"/>
                    </a:ext>
                  </a:extLst>
                </a:gridCol>
                <a:gridCol w="8007084">
                  <a:extLst>
                    <a:ext uri="{9D8B030D-6E8A-4147-A177-3AD203B41FA5}">
                      <a16:colId xmlns:a16="http://schemas.microsoft.com/office/drawing/2014/main" val="2920498026"/>
                    </a:ext>
                  </a:extLst>
                </a:gridCol>
              </a:tblGrid>
              <a:tr h="393192">
                <a:tc>
                  <a:txBody>
                    <a:bodyPr/>
                    <a:lstStyle/>
                    <a:p>
                      <a:r>
                        <a:rPr lang="en-US"/>
                        <a:t>G</a:t>
                      </a:r>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800" b="1" i="0" u="none" strike="noStrike" noProof="0">
                          <a:solidFill>
                            <a:srgbClr val="003C71"/>
                          </a:solidFill>
                          <a:highlight>
                            <a:srgbClr val="FFFFFF"/>
                          </a:highlight>
                          <a:latin typeface="+mn-lt"/>
                        </a:rPr>
                        <a:t>EPA</a:t>
                      </a:r>
                    </a:p>
                  </a:txBody>
                  <a:tcPr anchor="ctr">
                    <a:lnL w="0">
                      <a:noFill/>
                    </a:lnL>
                    <a:lnR w="0">
                      <a:noFill/>
                    </a:lnR>
                    <a:lnT w="0">
                      <a:noFill/>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800" b="0" kern="1200" noProof="0">
                          <a:solidFill>
                            <a:schemeClr val="tx1"/>
                          </a:solidFill>
                          <a:latin typeface="+mn-lt"/>
                          <a:ea typeface="+mn-ea"/>
                          <a:cs typeface="+mn-cs"/>
                        </a:rPr>
                        <a:t>Environmental Protection Agency</a:t>
                      </a:r>
                      <a:endParaRPr lang="en-US" sz="1800" b="0" kern="1200">
                        <a:solidFill>
                          <a:schemeClr val="tx1"/>
                        </a:solidFill>
                        <a:latin typeface="+mn-lt"/>
                        <a:ea typeface="+mn-ea"/>
                        <a:cs typeface="+mn-cs"/>
                      </a:endParaRPr>
                    </a:p>
                  </a:txBody>
                  <a:tcPr anchor="ctr">
                    <a:lnL w="0">
                      <a:noFill/>
                    </a:lnL>
                    <a:lnR w="0" cap="flat" cmpd="sng" algn="ctr">
                      <a:noFill/>
                      <a:prstDash val="solid"/>
                      <a:round/>
                      <a:headEnd type="none" w="med" len="med"/>
                      <a:tailEnd type="none" w="med" len="med"/>
                    </a:lnR>
                    <a:lnT w="0">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7735628"/>
                  </a:ext>
                </a:extLst>
              </a:tr>
              <a:tr h="393192">
                <a:tc>
                  <a:txBody>
                    <a:bodyPr/>
                    <a:lstStyle/>
                    <a:p>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800" b="1" i="0" u="none" strike="noStrike" noProof="0">
                          <a:solidFill>
                            <a:srgbClr val="003C71"/>
                          </a:solidFill>
                          <a:highlight>
                            <a:srgbClr val="FFFFFF"/>
                          </a:highlight>
                          <a:latin typeface="+mn-lt"/>
                        </a:rPr>
                        <a:t>OGGRF</a:t>
                      </a:r>
                    </a:p>
                  </a:txBody>
                  <a:tcPr anchor="ctr">
                    <a:lnL w="0">
                      <a:noFill/>
                    </a:lnL>
                    <a:lnR w="0">
                      <a:no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800" b="0" kern="1200" noProof="0">
                          <a:solidFill>
                            <a:schemeClr val="tx1"/>
                          </a:solidFill>
                          <a:latin typeface="+mn-lt"/>
                          <a:ea typeface="+mn-ea"/>
                          <a:cs typeface="+mn-cs"/>
                        </a:rPr>
                        <a:t>Office of Greenhouse Gas Reduction Fund</a:t>
                      </a:r>
                      <a:endParaRPr lang="en-US" sz="1800" b="0" kern="1200">
                        <a:solidFill>
                          <a:schemeClr val="tx1"/>
                        </a:solidFill>
                        <a:latin typeface="+mn-lt"/>
                        <a:ea typeface="+mn-ea"/>
                        <a:cs typeface="+mn-cs"/>
                      </a:endParaRPr>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279649"/>
                  </a:ext>
                </a:extLst>
              </a:tr>
              <a:tr h="393192">
                <a:tc>
                  <a:txBody>
                    <a:bodyPr/>
                    <a:lstStyle/>
                    <a:p>
                      <a:endParaRPr lang="en-US"/>
                    </a:p>
                  </a:txBody>
                  <a:tcPr>
                    <a:lnL w="0">
                      <a:noFill/>
                    </a:lnL>
                    <a:lnR w="0">
                      <a:noFill/>
                    </a:lnR>
                    <a:lnT w="0">
                      <a:noFill/>
                    </a:lnT>
                    <a:lnB w="0" cap="flat" cmpd="sng" algn="ctr">
                      <a:no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800" b="1" i="0" u="none" strike="noStrike" noProof="0">
                          <a:solidFill>
                            <a:srgbClr val="003C71"/>
                          </a:solidFill>
                          <a:highlight>
                            <a:srgbClr val="FFFFFF"/>
                          </a:highlight>
                          <a:latin typeface="+mn-lt"/>
                        </a:rPr>
                        <a:t>SFA</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800" b="0" kern="1200" noProof="0">
                          <a:solidFill>
                            <a:schemeClr val="tx1"/>
                          </a:solidFill>
                          <a:latin typeface="+mn-lt"/>
                          <a:ea typeface="+mn-ea"/>
                          <a:cs typeface="+mn-cs"/>
                        </a:rPr>
                        <a:t>Solar for All</a:t>
                      </a:r>
                      <a:endParaRPr lang="en-US" sz="1800" b="0" kern="1200">
                        <a:solidFill>
                          <a:schemeClr val="tx1"/>
                        </a:solidFill>
                        <a:latin typeface="+mn-lt"/>
                        <a:ea typeface="+mn-ea"/>
                        <a:cs typeface="+mn-cs"/>
                      </a:endParaRPr>
                    </a:p>
                  </a:txBody>
                  <a:tcPr anchor="ctr">
                    <a:lnL w="0">
                      <a:noFill/>
                    </a:lnL>
                    <a:lnR w="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6612011"/>
                  </a:ext>
                </a:extLst>
              </a:tr>
              <a:tr h="393192">
                <a:tc>
                  <a:txBody>
                    <a:bodyPr/>
                    <a:lstStyle/>
                    <a:p>
                      <a:pPr lvl="0">
                        <a:buNone/>
                      </a:pPr>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800" b="1" i="0" u="none" strike="noStrike" noProof="0">
                          <a:solidFill>
                            <a:srgbClr val="003C71"/>
                          </a:solidFill>
                          <a:highlight>
                            <a:srgbClr val="FFFFFF"/>
                          </a:highlight>
                          <a:latin typeface="+mn-lt"/>
                        </a:rPr>
                        <a:t>QMP</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800" b="0" kern="1200" noProof="0">
                          <a:solidFill>
                            <a:schemeClr val="tx1"/>
                          </a:solidFill>
                          <a:latin typeface="+mn-lt"/>
                          <a:ea typeface="+mn-ea"/>
                          <a:cs typeface="+mn-cs"/>
                        </a:rPr>
                        <a:t>Quality Management Plan</a:t>
                      </a:r>
                      <a:endParaRPr lang="en-US" sz="1800" b="0" kern="1200">
                        <a:solidFill>
                          <a:schemeClr val="tx1"/>
                        </a:solidFill>
                        <a:latin typeface="+mn-lt"/>
                        <a:ea typeface="+mn-ea"/>
                        <a:cs typeface="+mn-cs"/>
                      </a:endParaRPr>
                    </a:p>
                  </a:txBody>
                  <a:tcPr anchor="ctr">
                    <a:lnL w="0">
                      <a:noFill/>
                    </a:lnL>
                    <a:lnR w="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5391457"/>
                  </a:ext>
                </a:extLst>
              </a:tr>
              <a:tr h="393192">
                <a:tc>
                  <a:txBody>
                    <a:bodyPr/>
                    <a:lstStyle/>
                    <a:p>
                      <a:pPr lvl="0">
                        <a:buNone/>
                      </a:pPr>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800" b="1" i="0" u="none" strike="noStrike" noProof="0">
                          <a:solidFill>
                            <a:srgbClr val="003C71"/>
                          </a:solidFill>
                          <a:highlight>
                            <a:srgbClr val="FFFFFF"/>
                          </a:highlight>
                          <a:latin typeface="+mn-lt"/>
                        </a:rPr>
                        <a:t>QAPP</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800" b="0" kern="1200" noProof="0">
                          <a:solidFill>
                            <a:schemeClr val="tx1"/>
                          </a:solidFill>
                          <a:latin typeface="+mn-lt"/>
                          <a:ea typeface="+mn-ea"/>
                          <a:cs typeface="+mn-cs"/>
                        </a:rPr>
                        <a:t>Quality Assurance Project Plan</a:t>
                      </a:r>
                      <a:endParaRPr lang="en-US" sz="1800" b="0" kern="1200">
                        <a:solidFill>
                          <a:schemeClr val="tx1"/>
                        </a:solidFill>
                        <a:latin typeface="+mn-lt"/>
                        <a:ea typeface="+mn-ea"/>
                        <a:cs typeface="+mn-cs"/>
                      </a:endParaRPr>
                    </a:p>
                  </a:txBody>
                  <a:tcPr anchor="ctr">
                    <a:lnL w="0">
                      <a:noFill/>
                    </a:lnL>
                    <a:lnR w="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3116218"/>
                  </a:ext>
                </a:extLst>
              </a:tr>
              <a:tr h="393192">
                <a:tc>
                  <a:txBody>
                    <a:bodyPr/>
                    <a:lstStyle/>
                    <a:p>
                      <a:pPr lvl="0">
                        <a:buNone/>
                      </a:pPr>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800" b="1" i="0" u="none" strike="noStrike" noProof="0">
                          <a:solidFill>
                            <a:srgbClr val="003C71"/>
                          </a:solidFill>
                          <a:highlight>
                            <a:srgbClr val="FFFFFF"/>
                          </a:highlight>
                          <a:latin typeface="+mn-lt"/>
                        </a:rPr>
                        <a:t>QAM</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800" b="0" kern="1200" noProof="0">
                          <a:solidFill>
                            <a:schemeClr val="tx1"/>
                          </a:solidFill>
                          <a:latin typeface="+mn-lt"/>
                          <a:ea typeface="+mn-ea"/>
                          <a:cs typeface="+mn-cs"/>
                        </a:rPr>
                        <a:t>Quality Assurance Manager</a:t>
                      </a:r>
                      <a:endParaRPr lang="en-US" sz="1800" b="0" kern="1200">
                        <a:solidFill>
                          <a:schemeClr val="tx1"/>
                        </a:solidFill>
                        <a:latin typeface="+mn-lt"/>
                        <a:ea typeface="+mn-ea"/>
                        <a:cs typeface="+mn-cs"/>
                      </a:endParaRPr>
                    </a:p>
                  </a:txBody>
                  <a:tcPr anchor="ctr">
                    <a:lnL w="0">
                      <a:noFill/>
                    </a:lnL>
                    <a:lnR w="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9605752"/>
                  </a:ext>
                </a:extLst>
              </a:tr>
              <a:tr h="393192">
                <a:tc>
                  <a:txBody>
                    <a:bodyPr/>
                    <a:lstStyle/>
                    <a:p>
                      <a:pPr lvl="0">
                        <a:buNone/>
                      </a:pPr>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800" b="1" i="0" u="none" strike="noStrike" noProof="0">
                          <a:solidFill>
                            <a:srgbClr val="003C71"/>
                          </a:solidFill>
                          <a:highlight>
                            <a:srgbClr val="FFFFFF"/>
                          </a:highlight>
                          <a:latin typeface="+mn-lt"/>
                        </a:rPr>
                        <a:t>EI</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800" b="0" kern="1200">
                          <a:solidFill>
                            <a:schemeClr val="tx1"/>
                          </a:solidFill>
                          <a:latin typeface="+mn-lt"/>
                          <a:ea typeface="+mn-ea"/>
                          <a:cs typeface="+mn-cs"/>
                        </a:rPr>
                        <a:t>Environmental Information</a:t>
                      </a:r>
                    </a:p>
                  </a:txBody>
                  <a:tcPr anchor="ctr">
                    <a:lnL w="0">
                      <a:noFill/>
                    </a:lnL>
                    <a:lnR w="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3905554"/>
                  </a:ext>
                </a:extLst>
              </a:tr>
              <a:tr h="393192">
                <a:tc>
                  <a:txBody>
                    <a:bodyPr/>
                    <a:lstStyle/>
                    <a:p>
                      <a:pPr lvl="0">
                        <a:buNone/>
                      </a:pPr>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800" b="1" i="0" u="none" strike="noStrike" kern="1200">
                          <a:solidFill>
                            <a:srgbClr val="003C71"/>
                          </a:solidFill>
                          <a:highlight>
                            <a:srgbClr val="FFFFFF"/>
                          </a:highlight>
                          <a:latin typeface="+mn-lt"/>
                          <a:ea typeface="+mn-ea"/>
                          <a:cs typeface="+mn-cs"/>
                        </a:rPr>
                        <a:t>EIO</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l" defTabSz="914400" rtl="0" eaLnBrk="1" latinLnBrk="0" hangingPunct="1">
                        <a:lnSpc>
                          <a:spcPct val="100000"/>
                        </a:lnSpc>
                        <a:spcBef>
                          <a:spcPts val="0"/>
                        </a:spcBef>
                        <a:spcAft>
                          <a:spcPts val="0"/>
                        </a:spcAft>
                        <a:buNone/>
                      </a:pPr>
                      <a:r>
                        <a:rPr lang="en-US" sz="1800" b="0" kern="1200">
                          <a:solidFill>
                            <a:schemeClr val="tx1"/>
                          </a:solidFill>
                          <a:latin typeface="+mn-lt"/>
                          <a:ea typeface="+mn-ea"/>
                          <a:cs typeface="+mn-cs"/>
                        </a:rPr>
                        <a:t>Environmental Information Operations</a:t>
                      </a:r>
                    </a:p>
                  </a:txBody>
                  <a:tcPr anchor="ctr">
                    <a:lnL w="0">
                      <a:noFill/>
                    </a:lnL>
                    <a:lnR w="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9004571"/>
                  </a:ext>
                </a:extLst>
              </a:tr>
              <a:tr h="393192">
                <a:tc>
                  <a:txBody>
                    <a:bodyPr/>
                    <a:lstStyle/>
                    <a:p>
                      <a:pPr lvl="0">
                        <a:buNone/>
                      </a:pPr>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800" b="1" i="0" u="none" strike="noStrike" kern="1200">
                          <a:solidFill>
                            <a:srgbClr val="003C71"/>
                          </a:solidFill>
                          <a:highlight>
                            <a:srgbClr val="FFFFFF"/>
                          </a:highlight>
                          <a:latin typeface="+mn-lt"/>
                          <a:ea typeface="+mn-ea"/>
                          <a:cs typeface="+mn-cs"/>
                        </a:rPr>
                        <a:t>QA</a:t>
                      </a:r>
                    </a:p>
                  </a:txBody>
                  <a:tcPr anchor="ctr">
                    <a:lnL w="0">
                      <a:noFill/>
                    </a:lnL>
                    <a:lnR w="0">
                      <a:no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marL="0" lvl="0" algn="l" defTabSz="914400" rtl="0" eaLnBrk="1" latinLnBrk="0" hangingPunct="1">
                        <a:lnSpc>
                          <a:spcPct val="100000"/>
                        </a:lnSpc>
                        <a:spcBef>
                          <a:spcPts val="0"/>
                        </a:spcBef>
                        <a:spcAft>
                          <a:spcPts val="0"/>
                        </a:spcAft>
                        <a:buNone/>
                      </a:pPr>
                      <a:r>
                        <a:rPr lang="en-US" sz="1800" b="0" kern="1200">
                          <a:solidFill>
                            <a:schemeClr val="tx1"/>
                          </a:solidFill>
                          <a:latin typeface="+mn-lt"/>
                          <a:ea typeface="+mn-ea"/>
                          <a:cs typeface="+mn-cs"/>
                        </a:rPr>
                        <a:t>Quality Assurance</a:t>
                      </a:r>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06132"/>
                  </a:ext>
                </a:extLst>
              </a:tr>
              <a:tr h="393192">
                <a:tc>
                  <a:txBody>
                    <a:bodyPr/>
                    <a:lstStyle/>
                    <a:p>
                      <a:pPr lvl="0">
                        <a:buNone/>
                      </a:pPr>
                      <a:endParaRPr lang="en-US"/>
                    </a:p>
                  </a:txBody>
                  <a:tcPr>
                    <a:lnL w="0">
                      <a:noFill/>
                    </a:lnL>
                    <a:lnR w="0">
                      <a:noFill/>
                    </a:lnR>
                    <a:lnT w="0">
                      <a:noFill/>
                    </a:lnT>
                    <a:lnB w="0">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a:solidFill>
                            <a:srgbClr val="003C71"/>
                          </a:solidFill>
                          <a:highlight>
                            <a:srgbClr val="FFFFFF"/>
                          </a:highlight>
                          <a:latin typeface="+mn-lt"/>
                          <a:ea typeface="+mn-ea"/>
                          <a:cs typeface="+mn-cs"/>
                        </a:rPr>
                        <a:t>QC</a:t>
                      </a:r>
                    </a:p>
                  </a:txBody>
                  <a:tcPr anchor="ctr">
                    <a:lnL w="0">
                      <a:noFill/>
                    </a:lnL>
                    <a:lnR w="0">
                      <a:no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marL="0" lvl="0" algn="l" defTabSz="914400" rtl="0" eaLnBrk="1" latinLnBrk="0" hangingPunct="1">
                        <a:lnSpc>
                          <a:spcPct val="100000"/>
                        </a:lnSpc>
                        <a:spcBef>
                          <a:spcPts val="0"/>
                        </a:spcBef>
                        <a:spcAft>
                          <a:spcPts val="0"/>
                        </a:spcAft>
                        <a:buNone/>
                      </a:pPr>
                      <a:r>
                        <a:rPr lang="en-US" sz="1800" b="0" kern="1200">
                          <a:solidFill>
                            <a:schemeClr val="tx1"/>
                          </a:solidFill>
                          <a:latin typeface="+mn-lt"/>
                          <a:ea typeface="+mn-ea"/>
                          <a:cs typeface="+mn-cs"/>
                        </a:rPr>
                        <a:t>Quality Control</a:t>
                      </a:r>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1792237"/>
                  </a:ext>
                </a:extLst>
              </a:tr>
              <a:tr h="393192">
                <a:tc>
                  <a:txBody>
                    <a:bodyPr/>
                    <a:lstStyle/>
                    <a:p>
                      <a:pPr lvl="0">
                        <a:buNone/>
                      </a:pPr>
                      <a:endParaRPr lang="en-US"/>
                    </a:p>
                  </a:txBody>
                  <a:tcPr>
                    <a:lnL w="0">
                      <a:noFill/>
                    </a:lnL>
                    <a:lnR w="0">
                      <a:noFill/>
                    </a:lnR>
                    <a:lnT w="0">
                      <a:noFill/>
                    </a:lnT>
                    <a:lnB w="0">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a:solidFill>
                            <a:srgbClr val="003C71"/>
                          </a:solidFill>
                          <a:highlight>
                            <a:srgbClr val="FFFFFF"/>
                          </a:highlight>
                          <a:latin typeface="+mn-lt"/>
                          <a:ea typeface="+mn-ea"/>
                          <a:cs typeface="+mn-cs"/>
                        </a:rPr>
                        <a:t>PDCA</a:t>
                      </a:r>
                    </a:p>
                  </a:txBody>
                  <a:tcPr anchor="ctr">
                    <a:lnL w="0">
                      <a:noFill/>
                    </a:lnL>
                    <a:lnR w="0">
                      <a:no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marL="0" lvl="0" algn="l" defTabSz="914400" rtl="0" eaLnBrk="1" latinLnBrk="0" hangingPunct="1">
                        <a:lnSpc>
                          <a:spcPct val="100000"/>
                        </a:lnSpc>
                        <a:spcBef>
                          <a:spcPts val="0"/>
                        </a:spcBef>
                        <a:spcAft>
                          <a:spcPts val="0"/>
                        </a:spcAft>
                        <a:buNone/>
                      </a:pPr>
                      <a:r>
                        <a:rPr lang="en-US" sz="1800" b="0" kern="1200">
                          <a:solidFill>
                            <a:schemeClr val="tx1"/>
                          </a:solidFill>
                          <a:latin typeface="+mn-lt"/>
                          <a:ea typeface="+mn-ea"/>
                          <a:cs typeface="+mn-cs"/>
                        </a:rPr>
                        <a:t>Plan Do Check Act</a:t>
                      </a:r>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3121757"/>
                  </a:ext>
                </a:extLst>
              </a:tr>
            </a:tbl>
          </a:graphicData>
        </a:graphic>
      </p:graphicFrame>
    </p:spTree>
    <p:extLst>
      <p:ext uri="{BB962C8B-B14F-4D97-AF65-F5344CB8AC3E}">
        <p14:creationId xmlns:p14="http://schemas.microsoft.com/office/powerpoint/2010/main" val="871775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781BF1-452E-CBD3-C81E-70A515541C0E}"/>
              </a:ext>
            </a:extLst>
          </p:cNvPr>
          <p:cNvSpPr>
            <a:spLocks noGrp="1"/>
          </p:cNvSpPr>
          <p:nvPr>
            <p:ph type="sldNum" sz="quarter" idx="12"/>
          </p:nvPr>
        </p:nvSpPr>
        <p:spPr/>
        <p:txBody>
          <a:bodyPr/>
          <a:lstStyle/>
          <a:p>
            <a:fld id="{007B235C-EC8B-442B-8E6D-8C172C220641}" type="slidenum">
              <a:rPr lang="en-US" smtClean="0"/>
              <a:t>20</a:t>
            </a:fld>
            <a:endParaRPr lang="en-US"/>
          </a:p>
        </p:txBody>
      </p:sp>
      <p:sp>
        <p:nvSpPr>
          <p:cNvPr id="3" name="Text Placeholder 2">
            <a:extLst>
              <a:ext uri="{FF2B5EF4-FFF2-40B4-BE49-F238E27FC236}">
                <a16:creationId xmlns:a16="http://schemas.microsoft.com/office/drawing/2014/main" id="{CC034648-78DB-1E43-84D3-72D115704CD0}"/>
              </a:ext>
            </a:extLst>
          </p:cNvPr>
          <p:cNvSpPr>
            <a:spLocks noGrp="1"/>
          </p:cNvSpPr>
          <p:nvPr>
            <p:ph type="body" sz="quarter" idx="13"/>
          </p:nvPr>
        </p:nvSpPr>
        <p:spPr>
          <a:xfrm>
            <a:off x="742529" y="438041"/>
            <a:ext cx="8382422" cy="713553"/>
          </a:xfrm>
        </p:spPr>
        <p:txBody>
          <a:bodyPr>
            <a:normAutofit/>
          </a:bodyPr>
          <a:lstStyle/>
          <a:p>
            <a:r>
              <a:rPr lang="en-US" sz="3600"/>
              <a:t>QMP Walk Through Cont.	</a:t>
            </a:r>
          </a:p>
        </p:txBody>
      </p:sp>
      <p:graphicFrame>
        <p:nvGraphicFramePr>
          <p:cNvPr id="9" name="Table 8">
            <a:extLst>
              <a:ext uri="{FF2B5EF4-FFF2-40B4-BE49-F238E27FC236}">
                <a16:creationId xmlns:a16="http://schemas.microsoft.com/office/drawing/2014/main" id="{D5D85DF7-E075-194C-7114-B99950AE5B19}"/>
              </a:ext>
            </a:extLst>
          </p:cNvPr>
          <p:cNvGraphicFramePr>
            <a:graphicFrameLocks noGrp="1"/>
          </p:cNvGraphicFramePr>
          <p:nvPr>
            <p:extLst>
              <p:ext uri="{D42A27DB-BD31-4B8C-83A1-F6EECF244321}">
                <p14:modId xmlns:p14="http://schemas.microsoft.com/office/powerpoint/2010/main" val="2606072927"/>
              </p:ext>
            </p:extLst>
          </p:nvPr>
        </p:nvGraphicFramePr>
        <p:xfrm>
          <a:off x="529593" y="1387013"/>
          <a:ext cx="3657600" cy="4546600"/>
        </p:xfrm>
        <a:graphic>
          <a:graphicData uri="http://schemas.openxmlformats.org/drawingml/2006/table">
            <a:tbl>
              <a:tblPr firstRow="1" bandRow="1">
                <a:tableStyleId>{9D7B26C5-4107-4FEC-AEDC-1716B250A1EF}</a:tableStyleId>
              </a:tblPr>
              <a:tblGrid>
                <a:gridCol w="3657600">
                  <a:extLst>
                    <a:ext uri="{9D8B030D-6E8A-4147-A177-3AD203B41FA5}">
                      <a16:colId xmlns:a16="http://schemas.microsoft.com/office/drawing/2014/main" val="4088829807"/>
                    </a:ext>
                  </a:extLst>
                </a:gridCol>
              </a:tblGrid>
              <a:tr h="370840">
                <a:tc>
                  <a:txBody>
                    <a:bodyPr/>
                    <a:lstStyle/>
                    <a:p>
                      <a:pPr marL="0" indent="0" algn="ctr">
                        <a:buFont typeface="Wingdings" panose="05000000000000000000" pitchFamily="2" charset="2"/>
                        <a:buNone/>
                      </a:pPr>
                      <a:r>
                        <a:rPr lang="en-US">
                          <a:solidFill>
                            <a:schemeClr val="bg1"/>
                          </a:solidFill>
                        </a:rPr>
                        <a:t>16. Dispute Resolution Process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1518923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strike="noStrike">
                          <a:solidFill>
                            <a:schemeClr val="tx1"/>
                          </a:solidFill>
                          <a:effectLst/>
                        </a:rPr>
                        <a:t>Describe or reference the organization’s dispute resolution process to address issues pertaining to quality, such as QMP requirements, QA and QC procedures, non- conformances, findings, and corrective actions.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88203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strike="noStrike">
                          <a:solidFill>
                            <a:schemeClr val="tx1"/>
                          </a:solidFill>
                          <a:effectLst/>
                        </a:rPr>
                        <a:t>Describe how disputes, if encountered, resulting from assessments are addressed and by whom.</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7106265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strike="noStrike">
                          <a:solidFill>
                            <a:schemeClr val="tx1"/>
                          </a:solidFill>
                          <a:effectLst/>
                        </a:rPr>
                        <a:t>Describe the dispute resolution process to address issues that arise between the organization and subawardee(s) and the organization and EPA.</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025004640"/>
                  </a:ext>
                </a:extLst>
              </a:tr>
            </a:tbl>
          </a:graphicData>
        </a:graphic>
      </p:graphicFrame>
      <p:graphicFrame>
        <p:nvGraphicFramePr>
          <p:cNvPr id="10" name="Table 9">
            <a:extLst>
              <a:ext uri="{FF2B5EF4-FFF2-40B4-BE49-F238E27FC236}">
                <a16:creationId xmlns:a16="http://schemas.microsoft.com/office/drawing/2014/main" id="{DE37A36A-B2DF-D111-7F61-062CEBB97E37}"/>
              </a:ext>
            </a:extLst>
          </p:cNvPr>
          <p:cNvGraphicFramePr>
            <a:graphicFrameLocks noGrp="1"/>
          </p:cNvGraphicFramePr>
          <p:nvPr>
            <p:extLst>
              <p:ext uri="{D42A27DB-BD31-4B8C-83A1-F6EECF244321}">
                <p14:modId xmlns:p14="http://schemas.microsoft.com/office/powerpoint/2010/main" val="2188228184"/>
              </p:ext>
            </p:extLst>
          </p:nvPr>
        </p:nvGraphicFramePr>
        <p:xfrm>
          <a:off x="4404666" y="1387013"/>
          <a:ext cx="3657600" cy="4394200"/>
        </p:xfrm>
        <a:graphic>
          <a:graphicData uri="http://schemas.openxmlformats.org/drawingml/2006/table">
            <a:tbl>
              <a:tblPr firstRow="1" bandRow="1">
                <a:tableStyleId>{9D7B26C5-4107-4FEC-AEDC-1716B250A1EF}</a:tableStyleId>
              </a:tblPr>
              <a:tblGrid>
                <a:gridCol w="3657600">
                  <a:extLst>
                    <a:ext uri="{9D8B030D-6E8A-4147-A177-3AD203B41FA5}">
                      <a16:colId xmlns:a16="http://schemas.microsoft.com/office/drawing/2014/main" val="4088829807"/>
                    </a:ext>
                  </a:extLst>
                </a:gridCol>
              </a:tblGrid>
              <a:tr h="370840">
                <a:tc>
                  <a:txBody>
                    <a:bodyPr/>
                    <a:lstStyle/>
                    <a:p>
                      <a:pPr marL="0" indent="0" algn="ctr">
                        <a:buNone/>
                      </a:pPr>
                      <a:r>
                        <a:rPr lang="en-US">
                          <a:solidFill>
                            <a:schemeClr val="bg1"/>
                          </a:solidFill>
                        </a:rPr>
                        <a:t>17. Continual Improvement</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1518923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a:solidFill>
                            <a:schemeClr val="tx1"/>
                          </a:solidFill>
                          <a:effectLst/>
                        </a:rPr>
                        <a:t>Describe how the organization will Continually Improve its Quality Program.</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88203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a:solidFill>
                            <a:schemeClr val="tx1"/>
                          </a:solidFill>
                          <a:effectLst/>
                        </a:rPr>
                        <a:t>Identify who (organizationally) is responsible for identifying, planning, implementing, and evaluating the effectiveness of quality improvement activities.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290672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a:solidFill>
                            <a:schemeClr val="tx1"/>
                          </a:solidFill>
                          <a:effectLst/>
                        </a:rPr>
                        <a:t>Describe the process to ensure continual improvement, including the roles and responsibilities of management and staff.</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7510511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a:solidFill>
                            <a:schemeClr val="tx1"/>
                          </a:solidFill>
                          <a:effectLst/>
                        </a:rPr>
                        <a:t>Describe the continual improvement process to be followed by subawardees.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182419282"/>
                  </a:ext>
                </a:extLst>
              </a:tr>
            </a:tbl>
          </a:graphicData>
        </a:graphic>
      </p:graphicFrame>
      <p:graphicFrame>
        <p:nvGraphicFramePr>
          <p:cNvPr id="14" name="Table 13">
            <a:extLst>
              <a:ext uri="{FF2B5EF4-FFF2-40B4-BE49-F238E27FC236}">
                <a16:creationId xmlns:a16="http://schemas.microsoft.com/office/drawing/2014/main" id="{065AF303-98EE-B0FD-8FD3-4C947B953BBC}"/>
              </a:ext>
            </a:extLst>
          </p:cNvPr>
          <p:cNvGraphicFramePr>
            <a:graphicFrameLocks noGrp="1"/>
          </p:cNvGraphicFramePr>
          <p:nvPr>
            <p:extLst>
              <p:ext uri="{D42A27DB-BD31-4B8C-83A1-F6EECF244321}">
                <p14:modId xmlns:p14="http://schemas.microsoft.com/office/powerpoint/2010/main" val="741664576"/>
              </p:ext>
            </p:extLst>
          </p:nvPr>
        </p:nvGraphicFramePr>
        <p:xfrm>
          <a:off x="8279739" y="1387013"/>
          <a:ext cx="3657600" cy="4975078"/>
        </p:xfrm>
        <a:graphic>
          <a:graphicData uri="http://schemas.openxmlformats.org/drawingml/2006/table">
            <a:tbl>
              <a:tblPr firstRow="1" bandRow="1">
                <a:tableStyleId>{9D7B26C5-4107-4FEC-AEDC-1716B250A1EF}</a:tableStyleId>
              </a:tblPr>
              <a:tblGrid>
                <a:gridCol w="3657600">
                  <a:extLst>
                    <a:ext uri="{9D8B030D-6E8A-4147-A177-3AD203B41FA5}">
                      <a16:colId xmlns:a16="http://schemas.microsoft.com/office/drawing/2014/main" val="4088829807"/>
                    </a:ext>
                  </a:extLst>
                </a:gridCol>
              </a:tblGrid>
              <a:tr h="732197">
                <a:tc>
                  <a:txBody>
                    <a:bodyPr/>
                    <a:lstStyle/>
                    <a:p>
                      <a:pPr marL="0" indent="0" algn="ctr">
                        <a:buNone/>
                      </a:pPr>
                      <a:r>
                        <a:rPr lang="en-US">
                          <a:solidFill>
                            <a:schemeClr val="bg1"/>
                          </a:solidFill>
                        </a:rPr>
                        <a:t>18. Data Review, Validation &amp; Verification, and Data Usability Reporting</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1518923829"/>
                  </a:ext>
                </a:extLst>
              </a:tr>
              <a:tr h="903043">
                <a:tc>
                  <a:txBody>
                    <a:bodyPr/>
                    <a:lstStyle/>
                    <a:p>
                      <a:r>
                        <a:rPr lang="en-US" sz="1600">
                          <a:solidFill>
                            <a:schemeClr val="tx1"/>
                          </a:solidFill>
                        </a:rPr>
                        <a:t>Processes, and roles, responsibilities for r</a:t>
                      </a:r>
                      <a:r>
                        <a:rPr lang="en-US" sz="1600" u="none" strike="noStrike">
                          <a:solidFill>
                            <a:schemeClr val="tx1"/>
                          </a:solidFill>
                          <a:effectLst/>
                        </a:rPr>
                        <a:t>eview of EI</a:t>
                      </a:r>
                    </a:p>
                    <a:p>
                      <a:pPr marL="285750" indent="-285750">
                        <a:buFont typeface="Arial" panose="020B0604020202020204" pitchFamily="34" charset="0"/>
                        <a:buChar char="•"/>
                      </a:pPr>
                      <a:r>
                        <a:rPr lang="en-US" sz="1600">
                          <a:solidFill>
                            <a:schemeClr val="tx1"/>
                          </a:solidFill>
                        </a:rPr>
                        <a:t>To confirm data meets </a:t>
                      </a:r>
                      <a:r>
                        <a:rPr lang="en-US" sz="1600" u="none" strike="noStrike">
                          <a:solidFill>
                            <a:schemeClr val="tx1"/>
                          </a:solidFill>
                          <a:effectLst/>
                        </a:rPr>
                        <a:t>technical &amp; quality objectives.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8820333"/>
                  </a:ext>
                </a:extLst>
              </a:tr>
              <a:tr h="1073888">
                <a:tc>
                  <a:txBody>
                    <a:bodyPr/>
                    <a:lstStyle/>
                    <a:p>
                      <a:pPr marL="0" indent="0">
                        <a:buFont typeface="Arial" panose="020B0604020202020204" pitchFamily="34" charset="0"/>
                        <a:buNone/>
                      </a:pPr>
                      <a:r>
                        <a:rPr lang="en-US" sz="1600" u="none" strike="noStrike">
                          <a:solidFill>
                            <a:schemeClr val="tx1"/>
                          </a:solidFill>
                          <a:effectLst/>
                        </a:rPr>
                        <a:t>Process of reviewing EI for:</a:t>
                      </a:r>
                    </a:p>
                    <a:p>
                      <a:pPr marL="285750" indent="-285750">
                        <a:buFont typeface="Arial" panose="020B0604020202020204" pitchFamily="34" charset="0"/>
                        <a:buChar char="•"/>
                      </a:pPr>
                      <a:r>
                        <a:rPr lang="en-US" sz="1600" u="none" strike="noStrike">
                          <a:solidFill>
                            <a:schemeClr val="tx1"/>
                          </a:solidFill>
                          <a:effectLst/>
                        </a:rPr>
                        <a:t>Undocumented quality for potential use.</a:t>
                      </a:r>
                    </a:p>
                    <a:p>
                      <a:pPr marL="285750" indent="-285750">
                        <a:buFont typeface="Arial" panose="020B0604020202020204" pitchFamily="34" charset="0"/>
                        <a:buChar char="•"/>
                      </a:pPr>
                      <a:r>
                        <a:rPr lang="en-US" sz="1600" u="none" strike="noStrike">
                          <a:solidFill>
                            <a:schemeClr val="tx1"/>
                          </a:solidFill>
                          <a:effectLst/>
                        </a:rPr>
                        <a:t>Consideration of previously collected data for a new use.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589994966"/>
                  </a:ext>
                </a:extLst>
              </a:tr>
              <a:tr h="841619">
                <a:tc>
                  <a:txBody>
                    <a:bodyPr/>
                    <a:lstStyle/>
                    <a:p>
                      <a:pPr marL="0" indent="0">
                        <a:buFont typeface="Arial" panose="020B0604020202020204" pitchFamily="34" charset="0"/>
                        <a:buNone/>
                      </a:pPr>
                      <a:r>
                        <a:rPr lang="en-US" sz="1600" u="none" strike="noStrike">
                          <a:solidFill>
                            <a:schemeClr val="tx1"/>
                          </a:solidFill>
                          <a:effectLst/>
                        </a:rPr>
                        <a:t>Planning, implementing, and resolving peer review considerations.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939894467"/>
                  </a:ext>
                </a:extLst>
              </a:tr>
              <a:tr h="841619">
                <a:tc>
                  <a:txBody>
                    <a:bodyPr/>
                    <a:lstStyle/>
                    <a:p>
                      <a:pPr marL="0" indent="0">
                        <a:buFont typeface="Arial" panose="020B0604020202020204" pitchFamily="34" charset="0"/>
                        <a:buNone/>
                      </a:pPr>
                      <a:r>
                        <a:rPr lang="en-US" sz="1600" u="none" strike="noStrike">
                          <a:solidFill>
                            <a:schemeClr val="tx1"/>
                          </a:solidFill>
                          <a:effectLst/>
                        </a:rPr>
                        <a:t>Indicate that data review of EI collected by subawardees will be described within each QAPP</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018684785"/>
                  </a:ext>
                </a:extLst>
              </a:tr>
            </a:tbl>
          </a:graphicData>
        </a:graphic>
      </p:graphicFrame>
    </p:spTree>
    <p:extLst>
      <p:ext uri="{BB962C8B-B14F-4D97-AF65-F5344CB8AC3E}">
        <p14:creationId xmlns:p14="http://schemas.microsoft.com/office/powerpoint/2010/main" val="904537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867020-BC6B-44DE-82FD-DB26E8465385}"/>
              </a:ext>
            </a:extLst>
          </p:cNvPr>
          <p:cNvSpPr>
            <a:spLocks noGrp="1"/>
          </p:cNvSpPr>
          <p:nvPr>
            <p:ph type="body" sz="quarter" idx="13"/>
          </p:nvPr>
        </p:nvSpPr>
        <p:spPr>
          <a:xfrm>
            <a:off x="742529" y="522306"/>
            <a:ext cx="8621390" cy="455962"/>
          </a:xfrm>
        </p:spPr>
        <p:txBody>
          <a:bodyPr>
            <a:noAutofit/>
          </a:bodyPr>
          <a:lstStyle/>
          <a:p>
            <a:r>
              <a:rPr lang="en-US" sz="3600"/>
              <a:t>Focus on Plan-Do-Check-Act</a:t>
            </a:r>
          </a:p>
        </p:txBody>
      </p:sp>
      <p:sp>
        <p:nvSpPr>
          <p:cNvPr id="2" name="Text Placeholder 4">
            <a:extLst>
              <a:ext uri="{FF2B5EF4-FFF2-40B4-BE49-F238E27FC236}">
                <a16:creationId xmlns:a16="http://schemas.microsoft.com/office/drawing/2014/main" id="{DAE25822-3484-7942-B3BC-0CE656B68193}"/>
              </a:ext>
            </a:extLst>
          </p:cNvPr>
          <p:cNvSpPr txBox="1">
            <a:spLocks/>
          </p:cNvSpPr>
          <p:nvPr/>
        </p:nvSpPr>
        <p:spPr>
          <a:xfrm>
            <a:off x="795446" y="975017"/>
            <a:ext cx="11087929" cy="45596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Tx/>
              <a:buNone/>
              <a:defRPr sz="1400" b="1" kern="1200">
                <a:solidFill>
                  <a:schemeClr val="bg1">
                    <a:lumMod val="65000"/>
                  </a:schemeClr>
                </a:solidFill>
                <a:latin typeface="+mn-lt"/>
                <a:ea typeface="+mn-ea"/>
                <a:cs typeface="+mn-cs"/>
              </a:defRPr>
            </a:lvl1pPr>
            <a:lvl2pPr marL="461963" indent="-2365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688975" indent="-227013"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5425"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4pPr>
            <a:lvl5pPr marL="1139825" indent="-225425" algn="l" defTabSz="914400"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solidFill>
                  <a:srgbClr val="4F194B"/>
                </a:solidFill>
                <a:latin typeface="+mj-lt"/>
              </a:rPr>
              <a:t>The overall systematic approach to perform EIO, in essence, this section serves as a framework for developing QAPPs.</a:t>
            </a:r>
            <a:endParaRPr lang="en-US" sz="1500">
              <a:solidFill>
                <a:srgbClr val="4F194B"/>
              </a:solidFill>
              <a:latin typeface="+mj-lt"/>
              <a:cs typeface="Arial"/>
            </a:endParaRPr>
          </a:p>
        </p:txBody>
      </p:sp>
      <p:sp>
        <p:nvSpPr>
          <p:cNvPr id="4" name="Slide Number Placeholder 3">
            <a:extLst>
              <a:ext uri="{FF2B5EF4-FFF2-40B4-BE49-F238E27FC236}">
                <a16:creationId xmlns:a16="http://schemas.microsoft.com/office/drawing/2014/main" id="{D8C5ACF5-20E4-0D2B-6F75-801C7317B1BE}"/>
              </a:ext>
            </a:extLst>
          </p:cNvPr>
          <p:cNvSpPr>
            <a:spLocks noGrp="1"/>
          </p:cNvSpPr>
          <p:nvPr>
            <p:ph type="sldNum" sz="quarter" idx="12"/>
          </p:nvPr>
        </p:nvSpPr>
        <p:spPr>
          <a:xfrm>
            <a:off x="9372807" y="6336686"/>
            <a:ext cx="2468301" cy="365125"/>
          </a:xfrm>
        </p:spPr>
        <p:txBody>
          <a:bodyPr/>
          <a:lstStyle/>
          <a:p>
            <a:fld id="{007B235C-EC8B-442B-8E6D-8C172C220641}" type="slidenum">
              <a:rPr lang="en-US" smtClean="0"/>
              <a:t>21</a:t>
            </a:fld>
            <a:endParaRPr lang="en-US"/>
          </a:p>
        </p:txBody>
      </p:sp>
      <p:grpSp>
        <p:nvGrpSpPr>
          <p:cNvPr id="44" name="Group 43">
            <a:extLst>
              <a:ext uri="{FF2B5EF4-FFF2-40B4-BE49-F238E27FC236}">
                <a16:creationId xmlns:a16="http://schemas.microsoft.com/office/drawing/2014/main" id="{197CFF17-B868-FF0B-1A4A-A0F1FCBA0D66}"/>
              </a:ext>
            </a:extLst>
          </p:cNvPr>
          <p:cNvGrpSpPr/>
          <p:nvPr/>
        </p:nvGrpSpPr>
        <p:grpSpPr>
          <a:xfrm>
            <a:off x="240530" y="1614625"/>
            <a:ext cx="2748182" cy="4751124"/>
            <a:chOff x="187613" y="1858042"/>
            <a:chExt cx="2748182" cy="4751124"/>
          </a:xfrm>
        </p:grpSpPr>
        <p:sp>
          <p:nvSpPr>
            <p:cNvPr id="5" name="Rectangle 4">
              <a:extLst>
                <a:ext uri="{FF2B5EF4-FFF2-40B4-BE49-F238E27FC236}">
                  <a16:creationId xmlns:a16="http://schemas.microsoft.com/office/drawing/2014/main" id="{1B4B4EE7-5A89-4A2D-AFA4-B808E4038A6B}"/>
                </a:ext>
              </a:extLst>
            </p:cNvPr>
            <p:cNvSpPr/>
            <p:nvPr/>
          </p:nvSpPr>
          <p:spPr>
            <a:xfrm>
              <a:off x="187613" y="1858042"/>
              <a:ext cx="2748182" cy="47511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4650866A-4128-4E61-8691-782CD9218A41}"/>
                </a:ext>
              </a:extLst>
            </p:cNvPr>
            <p:cNvSpPr/>
            <p:nvPr/>
          </p:nvSpPr>
          <p:spPr>
            <a:xfrm>
              <a:off x="281900" y="3079788"/>
              <a:ext cx="2561552" cy="344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51">
              <a:extLst>
                <a:ext uri="{FF2B5EF4-FFF2-40B4-BE49-F238E27FC236}">
                  <a16:creationId xmlns:a16="http://schemas.microsoft.com/office/drawing/2014/main" id="{78A1922C-E2F5-4EDB-AE6F-B2C1EADBB9DD}"/>
                </a:ext>
              </a:extLst>
            </p:cNvPr>
            <p:cNvSpPr txBox="1"/>
            <p:nvPr/>
          </p:nvSpPr>
          <p:spPr>
            <a:xfrm>
              <a:off x="297681" y="3074749"/>
              <a:ext cx="2560203" cy="232257"/>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400" b="1">
                  <a:solidFill>
                    <a:schemeClr val="accent5"/>
                  </a:solidFill>
                  <a:latin typeface="+mj-lt"/>
                  <a:ea typeface="Lato"/>
                  <a:cs typeface="Lato"/>
                </a:rPr>
                <a:t>Plan</a:t>
              </a:r>
              <a:endParaRPr lang="en-US" sz="1400">
                <a:solidFill>
                  <a:schemeClr val="accent5"/>
                </a:solidFill>
              </a:endParaRPr>
            </a:p>
          </p:txBody>
        </p:sp>
        <p:sp>
          <p:nvSpPr>
            <p:cNvPr id="10" name="TextBox 55">
              <a:extLst>
                <a:ext uri="{FF2B5EF4-FFF2-40B4-BE49-F238E27FC236}">
                  <a16:creationId xmlns:a16="http://schemas.microsoft.com/office/drawing/2014/main" id="{511E2D0A-6486-40B9-844A-151CF59B4C18}"/>
                </a:ext>
              </a:extLst>
            </p:cNvPr>
            <p:cNvSpPr txBox="1"/>
            <p:nvPr/>
          </p:nvSpPr>
          <p:spPr>
            <a:xfrm>
              <a:off x="390043" y="3389932"/>
              <a:ext cx="2375476" cy="2320636"/>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latin typeface="+mj-lt"/>
                  <a:ea typeface="Lato"/>
                  <a:cs typeface="Arial"/>
                </a:rPr>
                <a:t>Identify the steps that must be followed to adequately develop program specific quality plans.</a:t>
              </a:r>
              <a:endParaRPr lang="en-US"/>
            </a:p>
            <a:p>
              <a:pPr marL="171450" indent="-171450">
                <a:buClr>
                  <a:schemeClr val="accent5"/>
                </a:buClr>
                <a:buFont typeface="Wingdings" panose="05000000000000000000" pitchFamily="2" charset="2"/>
                <a:buChar char="§"/>
              </a:pPr>
              <a:r>
                <a:rPr lang="en-US" sz="1100">
                  <a:latin typeface="+mj-lt"/>
                  <a:ea typeface="Lato"/>
                  <a:cs typeface="Lato"/>
                </a:rPr>
                <a:t>Where do personnel fit into project planning?</a:t>
              </a:r>
              <a:r>
                <a:rPr lang="en-US" sz="1100">
                  <a:ea typeface="Lato"/>
                  <a:cs typeface="Lato"/>
                </a:rPr>
                <a:t> </a:t>
              </a:r>
            </a:p>
            <a:p>
              <a:pPr marL="171450" indent="-171450">
                <a:buClr>
                  <a:schemeClr val="accent5"/>
                </a:buClr>
                <a:buFont typeface="Wingdings" panose="05000000000000000000" pitchFamily="2" charset="2"/>
                <a:buChar char="§"/>
              </a:pPr>
              <a:r>
                <a:rPr lang="en-US" sz="1100">
                  <a:latin typeface="+mj-lt"/>
                  <a:ea typeface="Lato"/>
                  <a:cs typeface="Arial"/>
                </a:rPr>
                <a:t>How are project goals</a:t>
              </a:r>
              <a:r>
                <a:rPr lang="en-US" sz="1100">
                  <a:ea typeface="Lato"/>
                  <a:cs typeface="Arial"/>
                </a:rPr>
                <a:t> defined?</a:t>
              </a:r>
            </a:p>
            <a:p>
              <a:pPr marL="171450" indent="-171450">
                <a:buClr>
                  <a:schemeClr val="accent5"/>
                </a:buClr>
                <a:buFont typeface="Wingdings" panose="05000000000000000000" pitchFamily="2" charset="2"/>
                <a:buChar char="§"/>
              </a:pPr>
              <a:r>
                <a:rPr lang="en-US" sz="1100">
                  <a:ea typeface="Lato"/>
                  <a:cs typeface="Arial"/>
                </a:rPr>
                <a:t>Are there schedules/milestones to be met?</a:t>
              </a:r>
            </a:p>
            <a:p>
              <a:pPr marL="171450" indent="-171450">
                <a:buClr>
                  <a:schemeClr val="accent5"/>
                </a:buClr>
                <a:buFont typeface="Wingdings" panose="05000000000000000000" pitchFamily="2" charset="2"/>
                <a:buChar char="§"/>
              </a:pPr>
              <a:r>
                <a:rPr lang="en-US" sz="1100">
                  <a:ea typeface="Lato"/>
                  <a:cs typeface="Arial"/>
                </a:rPr>
                <a:t>What type </a:t>
              </a:r>
              <a:r>
                <a:rPr lang="en-US" sz="1100">
                  <a:latin typeface="+mj-lt"/>
                  <a:ea typeface="Lato"/>
                  <a:cs typeface="Arial"/>
                </a:rPr>
                <a:t>of </a:t>
              </a:r>
              <a:r>
                <a:rPr lang="en-US" sz="1100">
                  <a:ea typeface="Lato"/>
                  <a:cs typeface="Arial"/>
                </a:rPr>
                <a:t>data will be collected</a:t>
              </a:r>
              <a:r>
                <a:rPr lang="en-US" sz="1100">
                  <a:latin typeface="+mj-lt"/>
                  <a:ea typeface="Lato"/>
                  <a:cs typeface="Arial"/>
                </a:rPr>
                <a:t>, </a:t>
              </a:r>
              <a:r>
                <a:rPr lang="en-US" sz="1100">
                  <a:ea typeface="Lato"/>
                  <a:cs typeface="Arial"/>
                </a:rPr>
                <a:t>how will it be collected</a:t>
              </a:r>
              <a:r>
                <a:rPr lang="en-US" sz="1100">
                  <a:latin typeface="+mj-lt"/>
                  <a:ea typeface="Lato"/>
                  <a:cs typeface="Arial"/>
                </a:rPr>
                <a:t>, </a:t>
              </a:r>
              <a:r>
                <a:rPr lang="en-US" sz="1100">
                  <a:ea typeface="Lato"/>
                  <a:cs typeface="Arial"/>
                </a:rPr>
                <a:t>how will data be verified</a:t>
              </a:r>
              <a:r>
                <a:rPr lang="en-US" sz="1100">
                  <a:latin typeface="+mj-lt"/>
                  <a:ea typeface="Lato"/>
                  <a:cs typeface="Arial"/>
                </a:rPr>
                <a:t>, and </a:t>
              </a:r>
              <a:r>
                <a:rPr lang="en-US" sz="1100">
                  <a:ea typeface="Lato"/>
                  <a:cs typeface="Arial"/>
                </a:rPr>
                <a:t>how will that information support project objectives</a:t>
              </a:r>
              <a:r>
                <a:rPr lang="en-US" sz="1100">
                  <a:latin typeface="+mj-lt"/>
                  <a:ea typeface="Lato"/>
                  <a:cs typeface="Arial"/>
                </a:rPr>
                <a:t>?</a:t>
              </a:r>
              <a:endParaRPr lang="en-US" sz="1100">
                <a:latin typeface="+mj-lt"/>
                <a:ea typeface="Lato" charset="0"/>
                <a:cs typeface="Arial"/>
              </a:endParaRPr>
            </a:p>
            <a:p>
              <a:pPr marL="171450" indent="-171450">
                <a:buClr>
                  <a:schemeClr val="accent5"/>
                </a:buClr>
                <a:buFont typeface="Wingdings" panose="05000000000000000000" pitchFamily="2" charset="2"/>
                <a:buChar char="§"/>
              </a:pPr>
              <a:r>
                <a:rPr lang="en-US" sz="1100">
                  <a:ea typeface="Lato"/>
                  <a:cs typeface="Arial"/>
                </a:rPr>
                <a:t>How will EI be assessed against its intended use? </a:t>
              </a:r>
            </a:p>
            <a:p>
              <a:pPr marL="171450" indent="-171450">
                <a:buClr>
                  <a:schemeClr val="accent5"/>
                </a:buClr>
                <a:buFont typeface="Wingdings" panose="05000000000000000000" pitchFamily="2" charset="2"/>
                <a:buChar char="§"/>
              </a:pPr>
              <a:endParaRPr lang="da-DK" sz="1100">
                <a:ea typeface="Lato" charset="0"/>
                <a:cs typeface="Lato" charset="0"/>
              </a:endParaRPr>
            </a:p>
            <a:p>
              <a:pPr marL="171450" indent="-171450">
                <a:buClr>
                  <a:schemeClr val="accent5"/>
                </a:buClr>
                <a:buFont typeface="Wingdings" panose="05000000000000000000" pitchFamily="2" charset="2"/>
                <a:buChar char="§"/>
              </a:pPr>
              <a:endParaRPr lang="en-US" sz="1100" err="1">
                <a:ea typeface="Lato" charset="0"/>
                <a:cs typeface="Lato" charset="0"/>
              </a:endParaRPr>
            </a:p>
          </p:txBody>
        </p:sp>
        <p:pic>
          <p:nvPicPr>
            <p:cNvPr id="11" name="Graphic 18">
              <a:extLst>
                <a:ext uri="{FF2B5EF4-FFF2-40B4-BE49-F238E27FC236}">
                  <a16:creationId xmlns:a16="http://schemas.microsoft.com/office/drawing/2014/main" id="{DEA95994-6680-4323-9079-A33FF2F279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5527" y="2111708"/>
              <a:ext cx="771524" cy="771524"/>
            </a:xfrm>
            <a:prstGeom prst="rect">
              <a:avLst/>
            </a:prstGeom>
          </p:spPr>
        </p:pic>
      </p:grpSp>
      <p:grpSp>
        <p:nvGrpSpPr>
          <p:cNvPr id="43" name="Group 42">
            <a:extLst>
              <a:ext uri="{FF2B5EF4-FFF2-40B4-BE49-F238E27FC236}">
                <a16:creationId xmlns:a16="http://schemas.microsoft.com/office/drawing/2014/main" id="{3576DD2A-DAB2-B5A4-B2DA-C42B97E0149C}"/>
              </a:ext>
            </a:extLst>
          </p:cNvPr>
          <p:cNvGrpSpPr/>
          <p:nvPr/>
        </p:nvGrpSpPr>
        <p:grpSpPr>
          <a:xfrm>
            <a:off x="3213991" y="1614625"/>
            <a:ext cx="2739545" cy="4750954"/>
            <a:chOff x="3052423" y="1858042"/>
            <a:chExt cx="2739545" cy="4750954"/>
          </a:xfrm>
        </p:grpSpPr>
        <p:sp>
          <p:nvSpPr>
            <p:cNvPr id="16" name="Rectangle 15">
              <a:extLst>
                <a:ext uri="{FF2B5EF4-FFF2-40B4-BE49-F238E27FC236}">
                  <a16:creationId xmlns:a16="http://schemas.microsoft.com/office/drawing/2014/main" id="{CE659FAD-C46E-4577-A658-7099B143320A}"/>
                </a:ext>
              </a:extLst>
            </p:cNvPr>
            <p:cNvSpPr/>
            <p:nvPr/>
          </p:nvSpPr>
          <p:spPr>
            <a:xfrm>
              <a:off x="3052423" y="1858042"/>
              <a:ext cx="2739545" cy="4750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87D15749-EC43-4B62-AF19-403F3F05BC93}"/>
                </a:ext>
              </a:extLst>
            </p:cNvPr>
            <p:cNvSpPr/>
            <p:nvPr/>
          </p:nvSpPr>
          <p:spPr>
            <a:xfrm>
              <a:off x="3146710" y="3079788"/>
              <a:ext cx="2557149" cy="3442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extBox 53">
              <a:extLst>
                <a:ext uri="{FF2B5EF4-FFF2-40B4-BE49-F238E27FC236}">
                  <a16:creationId xmlns:a16="http://schemas.microsoft.com/office/drawing/2014/main" id="{DECE092D-3C28-4B84-92E6-3BE78DEF48DC}"/>
                </a:ext>
              </a:extLst>
            </p:cNvPr>
            <p:cNvSpPr txBox="1"/>
            <p:nvPr/>
          </p:nvSpPr>
          <p:spPr>
            <a:xfrm>
              <a:off x="3150368" y="3077057"/>
              <a:ext cx="2560203" cy="221674"/>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itchFamily="34" charset="0"/>
                <a:buNone/>
              </a:pPr>
              <a:r>
                <a:rPr lang="en-US" sz="1400" b="1">
                  <a:solidFill>
                    <a:schemeClr val="accent2"/>
                  </a:solidFill>
                  <a:latin typeface="+mj-lt"/>
                  <a:ea typeface="Lato"/>
                  <a:cs typeface="Lato"/>
                </a:rPr>
                <a:t>Do</a:t>
              </a:r>
              <a:endParaRPr lang="en-US" sz="1400" b="1">
                <a:solidFill>
                  <a:schemeClr val="accent2"/>
                </a:solidFill>
                <a:latin typeface="+mj-lt"/>
                <a:ea typeface="Lato" charset="0"/>
                <a:cs typeface="Lato" charset="0"/>
              </a:endParaRPr>
            </a:p>
          </p:txBody>
        </p:sp>
        <p:sp>
          <p:nvSpPr>
            <p:cNvPr id="20" name="TextBox 58">
              <a:extLst>
                <a:ext uri="{FF2B5EF4-FFF2-40B4-BE49-F238E27FC236}">
                  <a16:creationId xmlns:a16="http://schemas.microsoft.com/office/drawing/2014/main" id="{8F5D1B74-7676-42FD-80E4-395E511807ED}"/>
                </a:ext>
              </a:extLst>
            </p:cNvPr>
            <p:cNvSpPr txBox="1"/>
            <p:nvPr/>
          </p:nvSpPr>
          <p:spPr>
            <a:xfrm>
              <a:off x="3232147" y="3391509"/>
              <a:ext cx="2470725" cy="2934469"/>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sz="1100">
                  <a:latin typeface="+mj-lt"/>
                  <a:ea typeface="Lato"/>
                  <a:cs typeface="Lato"/>
                </a:rPr>
                <a:t>Describe how processes for implementing EIO are developed</a:t>
              </a:r>
              <a:endParaRPr lang="en-US" sz="1100">
                <a:latin typeface="+mj-lt"/>
                <a:ea typeface="Lato" charset="0"/>
                <a:cs typeface="Lato" charset="0"/>
              </a:endParaRPr>
            </a:p>
            <a:p>
              <a:pPr marL="171450" indent="-171450">
                <a:buClr>
                  <a:schemeClr val="accent2"/>
                </a:buClr>
                <a:buFont typeface="Wingdings" panose="05000000000000000000" pitchFamily="2" charset="2"/>
                <a:buChar char="§"/>
              </a:pPr>
              <a:r>
                <a:rPr lang="en-US" sz="1100">
                  <a:ea typeface="Lato"/>
                  <a:cs typeface="Arial"/>
                </a:rPr>
                <a:t>How will programs ensure data collected and results calculated are of known and documented quality, scientifically valid, legally defensible, and appropriate for the intended use? </a:t>
              </a:r>
            </a:p>
            <a:p>
              <a:pPr marL="171450" indent="-171450">
                <a:buClr>
                  <a:schemeClr val="accent2"/>
                </a:buClr>
                <a:buFont typeface="Wingdings" panose="05000000000000000000" pitchFamily="2" charset="2"/>
                <a:buChar char="§"/>
              </a:pPr>
              <a:r>
                <a:rPr lang="en-US" sz="1100">
                  <a:ea typeface="Lato"/>
                  <a:cs typeface="Arial"/>
                </a:rPr>
                <a:t>How will routine processes be monitored and evaluated – to confirm acceptable performance according to plans? </a:t>
              </a:r>
            </a:p>
            <a:p>
              <a:pPr marL="171450" indent="-171450">
                <a:buClr>
                  <a:schemeClr val="accent2"/>
                </a:buClr>
                <a:buFont typeface="Wingdings" panose="05000000000000000000" pitchFamily="2" charset="2"/>
                <a:buChar char="§"/>
              </a:pPr>
              <a:r>
                <a:rPr lang="en-US" sz="1100">
                  <a:ea typeface="Lato"/>
                  <a:cs typeface="Arial"/>
                </a:rPr>
                <a:t>Quality documentation is dynamic – what is the process for management control? </a:t>
              </a:r>
            </a:p>
            <a:p>
              <a:pPr marL="171450" indent="-171450">
                <a:buClr>
                  <a:schemeClr val="accent2"/>
                </a:buClr>
                <a:buFont typeface="Wingdings" panose="05000000000000000000" pitchFamily="2" charset="2"/>
                <a:buChar char="§"/>
              </a:pPr>
              <a:r>
                <a:rPr lang="en-US" sz="1100">
                  <a:ea typeface="Lato"/>
                  <a:cs typeface="Arial"/>
                </a:rPr>
                <a:t>What are the processes will be followed for use and development of SOPs or methods.</a:t>
              </a:r>
            </a:p>
            <a:p>
              <a:pPr marL="171450" indent="-171450">
                <a:buClr>
                  <a:schemeClr val="accent2"/>
                </a:buClr>
                <a:buFont typeface="Wingdings" panose="05000000000000000000" pitchFamily="2" charset="2"/>
                <a:buChar char="§"/>
              </a:pPr>
              <a:endParaRPr lang="da-DK" sz="1100">
                <a:latin typeface="+mj-lt"/>
                <a:ea typeface="Lato" charset="0"/>
                <a:cs typeface="Lato" charset="0"/>
              </a:endParaRPr>
            </a:p>
          </p:txBody>
        </p:sp>
        <p:pic>
          <p:nvPicPr>
            <p:cNvPr id="21" name="Graphic 31">
              <a:extLst>
                <a:ext uri="{FF2B5EF4-FFF2-40B4-BE49-F238E27FC236}">
                  <a16:creationId xmlns:a16="http://schemas.microsoft.com/office/drawing/2014/main" id="{2833A092-E644-4F6A-A2E8-5D5BFB0765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62147" y="2162657"/>
              <a:ext cx="923169" cy="659406"/>
            </a:xfrm>
            <a:prstGeom prst="rect">
              <a:avLst/>
            </a:prstGeom>
          </p:spPr>
        </p:pic>
      </p:grpSp>
      <p:grpSp>
        <p:nvGrpSpPr>
          <p:cNvPr id="42" name="Group 41">
            <a:extLst>
              <a:ext uri="{FF2B5EF4-FFF2-40B4-BE49-F238E27FC236}">
                <a16:creationId xmlns:a16="http://schemas.microsoft.com/office/drawing/2014/main" id="{238CDA31-AD9E-4F8D-FBA3-B9B2978A1BF3}"/>
              </a:ext>
            </a:extLst>
          </p:cNvPr>
          <p:cNvGrpSpPr/>
          <p:nvPr/>
        </p:nvGrpSpPr>
        <p:grpSpPr>
          <a:xfrm>
            <a:off x="6178815" y="1614623"/>
            <a:ext cx="2743947" cy="4746721"/>
            <a:chOff x="5927435" y="1858040"/>
            <a:chExt cx="2743947" cy="4746721"/>
          </a:xfrm>
        </p:grpSpPr>
        <p:sp>
          <p:nvSpPr>
            <p:cNvPr id="27" name="Rectangle 26">
              <a:extLst>
                <a:ext uri="{FF2B5EF4-FFF2-40B4-BE49-F238E27FC236}">
                  <a16:creationId xmlns:a16="http://schemas.microsoft.com/office/drawing/2014/main" id="{A140C828-7909-4D36-88D0-68D38241EF67}"/>
                </a:ext>
              </a:extLst>
            </p:cNvPr>
            <p:cNvSpPr/>
            <p:nvPr/>
          </p:nvSpPr>
          <p:spPr>
            <a:xfrm>
              <a:off x="5927435" y="1858040"/>
              <a:ext cx="2743947" cy="47467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28">
              <a:extLst>
                <a:ext uri="{FF2B5EF4-FFF2-40B4-BE49-F238E27FC236}">
                  <a16:creationId xmlns:a16="http://schemas.microsoft.com/office/drawing/2014/main" id="{9CDB5532-0C19-40ED-87C2-01725BAE0483}"/>
                </a:ext>
              </a:extLst>
            </p:cNvPr>
            <p:cNvSpPr/>
            <p:nvPr/>
          </p:nvSpPr>
          <p:spPr>
            <a:xfrm>
              <a:off x="6021723" y="3079787"/>
              <a:ext cx="2560704" cy="3442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TextBox 52">
              <a:extLst>
                <a:ext uri="{FF2B5EF4-FFF2-40B4-BE49-F238E27FC236}">
                  <a16:creationId xmlns:a16="http://schemas.microsoft.com/office/drawing/2014/main" id="{05C8772C-EC66-45BA-A115-ABA4141E8DF6}"/>
                </a:ext>
              </a:extLst>
            </p:cNvPr>
            <p:cNvSpPr txBox="1"/>
            <p:nvPr/>
          </p:nvSpPr>
          <p:spPr>
            <a:xfrm>
              <a:off x="6023071" y="3075709"/>
              <a:ext cx="2560203" cy="221674"/>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400" b="1">
                  <a:solidFill>
                    <a:schemeClr val="accent6"/>
                  </a:solidFill>
                  <a:latin typeface="+mj-lt"/>
                  <a:ea typeface="Lato"/>
                  <a:cs typeface="Lato"/>
                </a:rPr>
                <a:t>Check</a:t>
              </a:r>
              <a:endParaRPr lang="en-US" sz="1400">
                <a:solidFill>
                  <a:schemeClr val="accent6"/>
                </a:solidFill>
              </a:endParaRPr>
            </a:p>
          </p:txBody>
        </p:sp>
        <p:sp>
          <p:nvSpPr>
            <p:cNvPr id="31" name="TextBox 57">
              <a:extLst>
                <a:ext uri="{FF2B5EF4-FFF2-40B4-BE49-F238E27FC236}">
                  <a16:creationId xmlns:a16="http://schemas.microsoft.com/office/drawing/2014/main" id="{C7685573-402F-4E7D-922D-B46438781ABB}"/>
                </a:ext>
              </a:extLst>
            </p:cNvPr>
            <p:cNvSpPr txBox="1"/>
            <p:nvPr/>
          </p:nvSpPr>
          <p:spPr>
            <a:xfrm>
              <a:off x="6098885" y="3389931"/>
              <a:ext cx="2396643" cy="2193637"/>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6"/>
                </a:buClr>
              </a:pPr>
              <a:r>
                <a:rPr lang="en-US" sz="1100">
                  <a:latin typeface="+mj-lt"/>
                  <a:ea typeface="Lato"/>
                  <a:cs typeface="Lato"/>
                </a:rPr>
                <a:t>Describe how the organization is committed to assessing the quality program.</a:t>
              </a:r>
            </a:p>
            <a:p>
              <a:pPr marL="171450" indent="-171450">
                <a:buClr>
                  <a:schemeClr val="accent6"/>
                </a:buClr>
                <a:buFont typeface="Wingdings" panose="05000000000000000000" pitchFamily="2" charset="2"/>
                <a:buChar char="§"/>
              </a:pPr>
              <a:r>
                <a:rPr lang="en-US" sz="1100">
                  <a:latin typeface="+mj-lt"/>
                  <a:ea typeface="Lato"/>
                  <a:cs typeface="Arial"/>
                </a:rPr>
                <a:t>What assessment and oversight activities are required, and what are the procedures for conducting them?</a:t>
              </a:r>
            </a:p>
            <a:p>
              <a:pPr marL="171450" indent="-171450">
                <a:buClr>
                  <a:schemeClr val="accent6"/>
                </a:buClr>
                <a:buFont typeface="Wingdings" panose="05000000000000000000" pitchFamily="2" charset="2"/>
                <a:buChar char="§"/>
              </a:pPr>
              <a:r>
                <a:rPr lang="en-US" sz="1100">
                  <a:ea typeface="Lato"/>
                  <a:cs typeface="Arial"/>
                </a:rPr>
                <a:t>What is the process for ensuring assessors are qualified and do not possess a conflict of interest?</a:t>
              </a:r>
            </a:p>
            <a:p>
              <a:pPr marL="171450" indent="-171450">
                <a:buClr>
                  <a:schemeClr val="accent6"/>
                </a:buClr>
                <a:buFont typeface="Wingdings" panose="05000000000000000000" pitchFamily="2" charset="2"/>
                <a:buChar char="§"/>
              </a:pPr>
              <a:r>
                <a:rPr lang="en-US" sz="1100">
                  <a:ea typeface="Lato"/>
                  <a:cs typeface="Arial"/>
                </a:rPr>
                <a:t>At what frequency will assessments be conducted?</a:t>
              </a:r>
            </a:p>
            <a:p>
              <a:pPr marL="171450" indent="-171450">
                <a:buClr>
                  <a:schemeClr val="accent6"/>
                </a:buClr>
                <a:buFont typeface="Wingdings" panose="05000000000000000000" pitchFamily="2" charset="2"/>
                <a:buChar char="§"/>
              </a:pPr>
              <a:r>
                <a:rPr lang="en-US" sz="1100">
                  <a:ea typeface="Lato"/>
                  <a:cs typeface="Arial"/>
                </a:rPr>
                <a:t>What outputs will be generated from assessment findings, how will they be reviewed, and what actions may be needed in response?</a:t>
              </a:r>
            </a:p>
            <a:p>
              <a:pPr marL="171450" indent="-171450">
                <a:buClr>
                  <a:schemeClr val="accent6"/>
                </a:buClr>
                <a:buFont typeface="Wingdings" panose="05000000000000000000" pitchFamily="2" charset="2"/>
                <a:buChar char="§"/>
              </a:pPr>
              <a:endParaRPr lang="da-DK" sz="1100">
                <a:ea typeface="Lato" charset="0"/>
                <a:cs typeface="Lato" charset="0"/>
              </a:endParaRPr>
            </a:p>
            <a:p>
              <a:pPr marL="171450" indent="-171450">
                <a:buClr>
                  <a:schemeClr val="accent6"/>
                </a:buClr>
                <a:buFont typeface="Wingdings" panose="05000000000000000000" pitchFamily="2" charset="2"/>
                <a:buChar char="§"/>
              </a:pPr>
              <a:endParaRPr lang="en-US" sz="1100" err="1">
                <a:latin typeface="+mj-lt"/>
                <a:ea typeface="Lato" charset="0"/>
                <a:cs typeface="Lato" charset="0"/>
              </a:endParaRPr>
            </a:p>
          </p:txBody>
        </p:sp>
        <p:pic>
          <p:nvPicPr>
            <p:cNvPr id="39" name="Graphic 12">
              <a:extLst>
                <a:ext uri="{FF2B5EF4-FFF2-40B4-BE49-F238E27FC236}">
                  <a16:creationId xmlns:a16="http://schemas.microsoft.com/office/drawing/2014/main" id="{39EF18EE-168E-4F71-9041-6BDAB33465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37903" y="2100033"/>
              <a:ext cx="729429" cy="729429"/>
            </a:xfrm>
            <a:prstGeom prst="rect">
              <a:avLst/>
            </a:prstGeom>
          </p:spPr>
        </p:pic>
      </p:grpSp>
      <p:grpSp>
        <p:nvGrpSpPr>
          <p:cNvPr id="41" name="Group 40">
            <a:extLst>
              <a:ext uri="{FF2B5EF4-FFF2-40B4-BE49-F238E27FC236}">
                <a16:creationId xmlns:a16="http://schemas.microsoft.com/office/drawing/2014/main" id="{6328AA8D-D638-6113-FD1E-CD27C411368A}"/>
              </a:ext>
            </a:extLst>
          </p:cNvPr>
          <p:cNvGrpSpPr/>
          <p:nvPr/>
        </p:nvGrpSpPr>
        <p:grpSpPr>
          <a:xfrm>
            <a:off x="9148041" y="1614625"/>
            <a:ext cx="2741660" cy="4751124"/>
            <a:chOff x="9095124" y="1858042"/>
            <a:chExt cx="2741660" cy="4751124"/>
          </a:xfrm>
        </p:grpSpPr>
        <p:sp>
          <p:nvSpPr>
            <p:cNvPr id="32" name="Rectangle 31">
              <a:extLst>
                <a:ext uri="{FF2B5EF4-FFF2-40B4-BE49-F238E27FC236}">
                  <a16:creationId xmlns:a16="http://schemas.microsoft.com/office/drawing/2014/main" id="{9DE5E6B8-E132-4992-85DE-8E558404D504}"/>
                </a:ext>
              </a:extLst>
            </p:cNvPr>
            <p:cNvSpPr/>
            <p:nvPr/>
          </p:nvSpPr>
          <p:spPr>
            <a:xfrm>
              <a:off x="9095124" y="1858042"/>
              <a:ext cx="2741660" cy="4751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id="{E2711649-9DED-4C51-B003-31B764EE9DCB}"/>
                </a:ext>
              </a:extLst>
            </p:cNvPr>
            <p:cNvSpPr/>
            <p:nvPr/>
          </p:nvSpPr>
          <p:spPr>
            <a:xfrm>
              <a:off x="9184793" y="3026871"/>
              <a:ext cx="2560705" cy="3440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TextBox 22">
              <a:extLst>
                <a:ext uri="{FF2B5EF4-FFF2-40B4-BE49-F238E27FC236}">
                  <a16:creationId xmlns:a16="http://schemas.microsoft.com/office/drawing/2014/main" id="{CCA7A1A4-B358-4059-8F10-300475F8C94F}"/>
                </a:ext>
              </a:extLst>
            </p:cNvPr>
            <p:cNvSpPr txBox="1"/>
            <p:nvPr/>
          </p:nvSpPr>
          <p:spPr>
            <a:xfrm>
              <a:off x="9289089" y="3428992"/>
              <a:ext cx="2375476" cy="2161887"/>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1"/>
                </a:buClr>
              </a:pPr>
              <a:r>
                <a:rPr lang="en-US" sz="1100">
                  <a:latin typeface="+mj-lt"/>
                  <a:ea typeface="Lato"/>
                  <a:cs typeface="Lato"/>
                </a:rPr>
                <a:t>Provide a roadmap for identifying the need for, and implementing, corrective actions and improvements. </a:t>
              </a:r>
              <a:endParaRPr lang="en-US" sz="1100">
                <a:ea typeface="Lato" charset="0"/>
                <a:cs typeface="Lato" charset="0"/>
              </a:endParaRPr>
            </a:p>
            <a:p>
              <a:pPr marL="171450" indent="-171450">
                <a:buClr>
                  <a:schemeClr val="accent1"/>
                </a:buClr>
                <a:buFont typeface="Wingdings" panose="05000000000000000000" pitchFamily="2" charset="2"/>
                <a:buChar char="§"/>
              </a:pPr>
              <a:r>
                <a:rPr lang="en-US" sz="1100">
                  <a:ea typeface="Lato"/>
                  <a:cs typeface="Arial"/>
                </a:rPr>
                <a:t>What is the process for responding to non-conformances?</a:t>
              </a:r>
            </a:p>
            <a:p>
              <a:pPr marL="171450" indent="-171450">
                <a:buClr>
                  <a:schemeClr val="accent1"/>
                </a:buClr>
                <a:buFont typeface="Wingdings" panose="05000000000000000000" pitchFamily="2" charset="2"/>
                <a:buChar char="§"/>
              </a:pPr>
              <a:r>
                <a:rPr lang="en-US" sz="1100">
                  <a:ea typeface="Lato"/>
                  <a:cs typeface="Arial"/>
                </a:rPr>
                <a:t>How will programs ensure a prompt and appropriate resolution?</a:t>
              </a:r>
            </a:p>
            <a:p>
              <a:pPr marL="171450" indent="-171450">
                <a:buClr>
                  <a:schemeClr val="accent1"/>
                </a:buClr>
                <a:buFont typeface="Wingdings" panose="05000000000000000000" pitchFamily="2" charset="2"/>
                <a:buChar char="§"/>
              </a:pPr>
              <a:r>
                <a:rPr lang="en-US" sz="1100">
                  <a:ea typeface="Lato"/>
                  <a:cs typeface="Arial"/>
                </a:rPr>
                <a:t>What is the process for identifying areas for continual improvement?</a:t>
              </a:r>
            </a:p>
            <a:p>
              <a:pPr marL="171450" indent="-171450">
                <a:buClr>
                  <a:srgbClr val="003C71"/>
                </a:buClr>
                <a:buFont typeface="Wingdings" panose="05000000000000000000" pitchFamily="2" charset="2"/>
                <a:buChar char="§"/>
              </a:pPr>
              <a:endParaRPr lang="da-DK" sz="1100">
                <a:latin typeface="+mj-lt"/>
                <a:ea typeface="Lato" charset="0"/>
                <a:cs typeface="Lato" charset="0"/>
              </a:endParaRPr>
            </a:p>
          </p:txBody>
        </p:sp>
        <p:sp>
          <p:nvSpPr>
            <p:cNvPr id="36" name="TextBox 23">
              <a:extLst>
                <a:ext uri="{FF2B5EF4-FFF2-40B4-BE49-F238E27FC236}">
                  <a16:creationId xmlns:a16="http://schemas.microsoft.com/office/drawing/2014/main" id="{82FC5A66-4EC7-43FD-B799-143AC5B0A7F0}"/>
                </a:ext>
              </a:extLst>
            </p:cNvPr>
            <p:cNvSpPr txBox="1"/>
            <p:nvPr/>
          </p:nvSpPr>
          <p:spPr>
            <a:xfrm>
              <a:off x="9186141" y="3021832"/>
              <a:ext cx="2560204" cy="285173"/>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400" b="1">
                  <a:solidFill>
                    <a:schemeClr val="tx2"/>
                  </a:solidFill>
                  <a:latin typeface="+mj-lt"/>
                  <a:ea typeface="Lato"/>
                  <a:cs typeface="Lato"/>
                </a:rPr>
                <a:t>Act</a:t>
              </a:r>
              <a:endParaRPr lang="en-US" sz="1400">
                <a:solidFill>
                  <a:schemeClr val="tx2"/>
                </a:solidFill>
              </a:endParaRPr>
            </a:p>
          </p:txBody>
        </p:sp>
        <p:pic>
          <p:nvPicPr>
            <p:cNvPr id="40" name="Graphic 27">
              <a:extLst>
                <a:ext uri="{FF2B5EF4-FFF2-40B4-BE49-F238E27FC236}">
                  <a16:creationId xmlns:a16="http://schemas.microsoft.com/office/drawing/2014/main" id="{88D0AEEE-6ABD-4371-8A3A-71E2093AD8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47523" y="2104929"/>
              <a:ext cx="829254" cy="733432"/>
            </a:xfrm>
            <a:prstGeom prst="rect">
              <a:avLst/>
            </a:prstGeom>
          </p:spPr>
        </p:pic>
      </p:grpSp>
    </p:spTree>
    <p:extLst>
      <p:ext uri="{BB962C8B-B14F-4D97-AF65-F5344CB8AC3E}">
        <p14:creationId xmlns:p14="http://schemas.microsoft.com/office/powerpoint/2010/main" val="425401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D3E6BB-F27C-A885-4B32-010131FC23DC}"/>
              </a:ext>
            </a:extLst>
          </p:cNvPr>
          <p:cNvSpPr>
            <a:spLocks noGrp="1"/>
          </p:cNvSpPr>
          <p:nvPr>
            <p:ph type="sldNum" sz="quarter" idx="12"/>
          </p:nvPr>
        </p:nvSpPr>
        <p:spPr/>
        <p:txBody>
          <a:bodyPr/>
          <a:lstStyle/>
          <a:p>
            <a:fld id="{007B235C-EC8B-442B-8E6D-8C172C220641}" type="slidenum">
              <a:rPr lang="en-US" smtClean="0"/>
              <a:t>22</a:t>
            </a:fld>
            <a:endParaRPr lang="en-US"/>
          </a:p>
        </p:txBody>
      </p:sp>
      <p:sp>
        <p:nvSpPr>
          <p:cNvPr id="3" name="Text Placeholder 2">
            <a:extLst>
              <a:ext uri="{FF2B5EF4-FFF2-40B4-BE49-F238E27FC236}">
                <a16:creationId xmlns:a16="http://schemas.microsoft.com/office/drawing/2014/main" id="{C89B6F49-6257-2597-6CEC-C15756EF33F2}"/>
              </a:ext>
            </a:extLst>
          </p:cNvPr>
          <p:cNvSpPr>
            <a:spLocks noGrp="1"/>
          </p:cNvSpPr>
          <p:nvPr>
            <p:ph type="body" sz="quarter" idx="13"/>
          </p:nvPr>
        </p:nvSpPr>
        <p:spPr/>
        <p:txBody>
          <a:bodyPr>
            <a:noAutofit/>
          </a:bodyPr>
          <a:lstStyle/>
          <a:p>
            <a:r>
              <a:rPr lang="en-US" sz="3600"/>
              <a:t>Additional Required QMP Content</a:t>
            </a:r>
          </a:p>
        </p:txBody>
      </p:sp>
      <p:graphicFrame>
        <p:nvGraphicFramePr>
          <p:cNvPr id="8" name="Table 7">
            <a:extLst>
              <a:ext uri="{FF2B5EF4-FFF2-40B4-BE49-F238E27FC236}">
                <a16:creationId xmlns:a16="http://schemas.microsoft.com/office/drawing/2014/main" id="{C85F84E5-EEFC-545B-B806-526650E3E891}"/>
              </a:ext>
            </a:extLst>
          </p:cNvPr>
          <p:cNvGraphicFramePr>
            <a:graphicFrameLocks noGrp="1"/>
          </p:cNvGraphicFramePr>
          <p:nvPr>
            <p:extLst>
              <p:ext uri="{D42A27DB-BD31-4B8C-83A1-F6EECF244321}">
                <p14:modId xmlns:p14="http://schemas.microsoft.com/office/powerpoint/2010/main" val="77754738"/>
              </p:ext>
            </p:extLst>
          </p:nvPr>
        </p:nvGraphicFramePr>
        <p:xfrm>
          <a:off x="1094153" y="1856154"/>
          <a:ext cx="10010524" cy="3754375"/>
        </p:xfrm>
        <a:graphic>
          <a:graphicData uri="http://schemas.openxmlformats.org/drawingml/2006/table">
            <a:tbl>
              <a:tblPr firstRow="1" bandRow="1">
                <a:tableStyleId>{9D7B26C5-4107-4FEC-AEDC-1716B250A1EF}</a:tableStyleId>
              </a:tblPr>
              <a:tblGrid>
                <a:gridCol w="2000250">
                  <a:extLst>
                    <a:ext uri="{9D8B030D-6E8A-4147-A177-3AD203B41FA5}">
                      <a16:colId xmlns:a16="http://schemas.microsoft.com/office/drawing/2014/main" val="991015225"/>
                    </a:ext>
                  </a:extLst>
                </a:gridCol>
                <a:gridCol w="8010274">
                  <a:extLst>
                    <a:ext uri="{9D8B030D-6E8A-4147-A177-3AD203B41FA5}">
                      <a16:colId xmlns:a16="http://schemas.microsoft.com/office/drawing/2014/main" val="1236665499"/>
                    </a:ext>
                  </a:extLst>
                </a:gridCol>
              </a:tblGrid>
              <a:tr h="1047749">
                <a:tc>
                  <a:txBody>
                    <a:bodyPr/>
                    <a:lstStyle/>
                    <a:p>
                      <a:pPr marL="0" indent="0" algn="l" rtl="0" fontAlgn="base">
                        <a:buNone/>
                      </a:pPr>
                      <a:r>
                        <a:rPr lang="en-US" sz="1600" u="none" strike="noStrike">
                          <a:solidFill>
                            <a:srgbClr val="4F194B"/>
                          </a:solidFill>
                          <a:effectLst/>
                        </a:rPr>
                        <a:t>References</a:t>
                      </a: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marL="0" lvl="0" indent="0">
                        <a:buNone/>
                      </a:pPr>
                      <a:r>
                        <a:rPr lang="en-US" sz="1600" b="0">
                          <a:solidFill>
                            <a:srgbClr val="333F48"/>
                          </a:solidFill>
                        </a:rPr>
                        <a:t>List all resources used to prepare the QMP. References should include the author, title, document/volume/revision numbers, and date of the referenced document. If a website was used as a reference, include the title of the article or website and the specific URL.</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50747326"/>
                  </a:ext>
                </a:extLst>
              </a:tr>
              <a:tr h="1418166">
                <a:tc>
                  <a:txBody>
                    <a:bodyPr/>
                    <a:lstStyle/>
                    <a:p>
                      <a:pPr marL="0" marR="0" lvl="0" indent="0" algn="l" rtl="0" eaLnBrk="1" fontAlgn="auto" latinLnBrk="0" hangingPunct="1">
                        <a:lnSpc>
                          <a:spcPct val="100000"/>
                        </a:lnSpc>
                        <a:spcBef>
                          <a:spcPts val="0"/>
                        </a:spcBef>
                        <a:spcAft>
                          <a:spcPts val="0"/>
                        </a:spcAft>
                        <a:buClrTx/>
                        <a:buSzTx/>
                        <a:buNone/>
                      </a:pPr>
                      <a:r>
                        <a:rPr lang="en-US" sz="1600" b="1" kern="1200">
                          <a:solidFill>
                            <a:srgbClr val="4F194B"/>
                          </a:solidFill>
                          <a:latin typeface="+mn-lt"/>
                          <a:ea typeface="+mn-ea"/>
                          <a:cs typeface="+mn-cs"/>
                        </a:rPr>
                        <a:t>Revision / </a:t>
                      </a:r>
                    </a:p>
                    <a:p>
                      <a:pPr marL="0" marR="0" lvl="0" indent="0" algn="l" defTabSz="914400">
                        <a:lnSpc>
                          <a:spcPct val="100000"/>
                        </a:lnSpc>
                        <a:spcBef>
                          <a:spcPts val="0"/>
                        </a:spcBef>
                        <a:spcAft>
                          <a:spcPts val="0"/>
                        </a:spcAft>
                        <a:buClrTx/>
                        <a:buSzTx/>
                        <a:buNone/>
                      </a:pPr>
                      <a:r>
                        <a:rPr lang="en-US" sz="1600" b="1" kern="1200">
                          <a:solidFill>
                            <a:srgbClr val="4F194B"/>
                          </a:solidFill>
                          <a:latin typeface="+mn-lt"/>
                          <a:ea typeface="+mn-ea"/>
                          <a:cs typeface="+mn-cs"/>
                        </a:rPr>
                        <a:t>Change History</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lvl="0" indent="0" algn="l" defTabSz="914400" rtl="0" eaLnBrk="1" latinLnBrk="0" hangingPunct="1">
                        <a:lnSpc>
                          <a:spcPct val="100000"/>
                        </a:lnSpc>
                        <a:buNone/>
                      </a:pPr>
                      <a:r>
                        <a:rPr lang="en-US" sz="1600" b="0" kern="1200" noProof="0">
                          <a:solidFill>
                            <a:srgbClr val="333F48"/>
                          </a:solidFill>
                          <a:latin typeface="+mn-lt"/>
                          <a:ea typeface="+mn-ea"/>
                          <a:cs typeface="+mn-cs"/>
                        </a:rPr>
                        <a:t>The QMP should include documentation of revisions made to the QMP and the revision number. </a:t>
                      </a:r>
                    </a:p>
                    <a:p>
                      <a:pPr marL="0" lvl="0" indent="0" algn="l" defTabSz="914400" rtl="0" eaLnBrk="1" latinLnBrk="0" hangingPunct="1">
                        <a:buNone/>
                      </a:pPr>
                      <a:endParaRPr lang="en-US" sz="1600" b="0" kern="1200">
                        <a:solidFill>
                          <a:srgbClr val="333F48"/>
                        </a:solidFill>
                        <a:latin typeface="+mn-lt"/>
                        <a:ea typeface="+mn-ea"/>
                        <a:cs typeface="+mn-cs"/>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882654342"/>
                  </a:ext>
                </a:extLst>
              </a:tr>
              <a:tr h="465501">
                <a:tc>
                  <a:txBody>
                    <a:bodyPr/>
                    <a:lstStyle/>
                    <a:p>
                      <a:pPr marL="0" marR="0" lvl="0" indent="0" algn="l" defTabSz="914400" rtl="0" eaLnBrk="1" fontAlgn="auto" latinLnBrk="0" hangingPunct="1">
                        <a:lnSpc>
                          <a:spcPct val="100000"/>
                        </a:lnSpc>
                        <a:spcBef>
                          <a:spcPts val="0"/>
                        </a:spcBef>
                        <a:spcAft>
                          <a:spcPts val="0"/>
                        </a:spcAft>
                        <a:buClrTx/>
                        <a:buSzTx/>
                        <a:buNone/>
                      </a:pPr>
                      <a:r>
                        <a:rPr lang="en-US" sz="1600" b="1" kern="1200">
                          <a:solidFill>
                            <a:srgbClr val="4F194B"/>
                          </a:solidFill>
                          <a:latin typeface="+mn-lt"/>
                          <a:ea typeface="+mn-ea"/>
                          <a:cs typeface="+mn-cs"/>
                        </a:rPr>
                        <a:t>Acronyms and Abbreviations</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defTabSz="914400" rtl="0" eaLnBrk="1" latinLnBrk="0" hangingPunct="1">
                        <a:lnSpc>
                          <a:spcPct val="100000"/>
                        </a:lnSpc>
                        <a:buNone/>
                      </a:pPr>
                      <a:r>
                        <a:rPr lang="en-US" sz="1600" b="0" kern="1200" noProof="0">
                          <a:solidFill>
                            <a:srgbClr val="333F48"/>
                          </a:solidFill>
                          <a:latin typeface="+mn-lt"/>
                          <a:ea typeface="+mn-ea"/>
                          <a:cs typeface="+mn-cs"/>
                        </a:rPr>
                        <a:t>Include a list of all acronyms and abbreviations used in the QMP text. Note that acronyms and abbreviations should be spelled out the first time they are used in the text with the acronym/abbreviation in parentheses.</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0269518"/>
                  </a:ext>
                </a:extLst>
              </a:tr>
              <a:tr h="465500">
                <a:tc>
                  <a:txBody>
                    <a:bodyPr/>
                    <a:lstStyle/>
                    <a:p>
                      <a:pPr marL="0" lvl="0" indent="0" algn="l" defTabSz="914400">
                        <a:lnSpc>
                          <a:spcPct val="100000"/>
                        </a:lnSpc>
                        <a:spcBef>
                          <a:spcPts val="0"/>
                        </a:spcBef>
                        <a:spcAft>
                          <a:spcPts val="0"/>
                        </a:spcAft>
                        <a:buNone/>
                      </a:pPr>
                      <a:r>
                        <a:rPr lang="en-US" sz="1600" b="1" kern="1200">
                          <a:solidFill>
                            <a:srgbClr val="4F194B"/>
                          </a:solidFill>
                          <a:latin typeface="+mn-lt"/>
                          <a:ea typeface="+mn-ea"/>
                          <a:cs typeface="+mn-cs"/>
                        </a:rPr>
                        <a:t>Attachments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lvl="0" indent="0" algn="l">
                        <a:lnSpc>
                          <a:spcPct val="100000"/>
                        </a:lnSpc>
                        <a:buNone/>
                      </a:pPr>
                      <a:r>
                        <a:rPr lang="en-US" sz="1600" b="0" i="0" u="none" strike="noStrike" kern="1200" baseline="0" noProof="0">
                          <a:solidFill>
                            <a:srgbClr val="333F48"/>
                          </a:solidFill>
                          <a:latin typeface="Arial"/>
                        </a:rPr>
                        <a:t>At a minimum, all SOPs referenced in the QMP must be attached to the QMP.</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347326829"/>
                  </a:ext>
                </a:extLst>
              </a:tr>
            </a:tbl>
          </a:graphicData>
        </a:graphic>
      </p:graphicFrame>
      <p:pic>
        <p:nvPicPr>
          <p:cNvPr id="11" name="Picture 10" descr="A grey rectangular object with black text&#10;&#10;Description automatically generated">
            <a:extLst>
              <a:ext uri="{FF2B5EF4-FFF2-40B4-BE49-F238E27FC236}">
                <a16:creationId xmlns:a16="http://schemas.microsoft.com/office/drawing/2014/main" id="{4EC7F9A2-B7EC-E6E8-BCD5-9C691F558F8A}"/>
              </a:ext>
            </a:extLst>
          </p:cNvPr>
          <p:cNvPicPr>
            <a:picLocks noChangeAspect="1"/>
          </p:cNvPicPr>
          <p:nvPr/>
        </p:nvPicPr>
        <p:blipFill>
          <a:blip r:embed="rId2"/>
          <a:stretch>
            <a:fillRect/>
          </a:stretch>
        </p:blipFill>
        <p:spPr>
          <a:xfrm>
            <a:off x="3185258" y="3503858"/>
            <a:ext cx="6046177" cy="700210"/>
          </a:xfrm>
          <a:prstGeom prst="rect">
            <a:avLst/>
          </a:prstGeom>
        </p:spPr>
      </p:pic>
    </p:spTree>
    <p:extLst>
      <p:ext uri="{BB962C8B-B14F-4D97-AF65-F5344CB8AC3E}">
        <p14:creationId xmlns:p14="http://schemas.microsoft.com/office/powerpoint/2010/main" val="2796476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D4A0A6-9C95-4E16-9C5F-7AD28D0DBA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7B235C-EC8B-442B-8E6D-8C172C220641}" type="slidenum">
              <a:rPr kumimoji="0" lang="en-US" sz="1200" b="0" i="0" u="none" strike="noStrike" kern="1200" cap="none" spc="0" normalizeH="0" baseline="0" noProof="0" smtClean="0">
                <a:ln>
                  <a:noFill/>
                </a:ln>
                <a:solidFill>
                  <a:srgbClr val="C1C6C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C1C6C8"/>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4E736AA8-2FF3-4D10-A55A-DEE09C18E2CD}"/>
              </a:ext>
            </a:extLst>
          </p:cNvPr>
          <p:cNvSpPr>
            <a:spLocks noGrp="1"/>
          </p:cNvSpPr>
          <p:nvPr>
            <p:ph type="body" sz="quarter" idx="13"/>
          </p:nvPr>
        </p:nvSpPr>
        <p:spPr>
          <a:xfrm>
            <a:off x="493147" y="327665"/>
            <a:ext cx="8382422" cy="569750"/>
          </a:xfrm>
        </p:spPr>
        <p:txBody>
          <a:bodyPr>
            <a:noAutofit/>
          </a:bodyPr>
          <a:lstStyle/>
          <a:p>
            <a:r>
              <a:rPr lang="en-US" sz="3600"/>
              <a:t>Steps for Developing a QAPP</a:t>
            </a:r>
          </a:p>
        </p:txBody>
      </p:sp>
      <p:sp>
        <p:nvSpPr>
          <p:cNvPr id="5" name="Text Placeholder 4">
            <a:extLst>
              <a:ext uri="{FF2B5EF4-FFF2-40B4-BE49-F238E27FC236}">
                <a16:creationId xmlns:a16="http://schemas.microsoft.com/office/drawing/2014/main" id="{1F45401A-1FB6-4F0D-A664-38DAC264DD71}"/>
              </a:ext>
            </a:extLst>
          </p:cNvPr>
          <p:cNvSpPr>
            <a:spLocks noGrp="1"/>
          </p:cNvSpPr>
          <p:nvPr>
            <p:ph type="body" sz="quarter" idx="19"/>
          </p:nvPr>
        </p:nvSpPr>
        <p:spPr>
          <a:xfrm>
            <a:off x="493147" y="786578"/>
            <a:ext cx="8382422" cy="455962"/>
          </a:xfrm>
        </p:spPr>
        <p:txBody>
          <a:bodyPr/>
          <a:lstStyle/>
          <a:p>
            <a:r>
              <a:rPr lang="en-US" sz="1500">
                <a:solidFill>
                  <a:srgbClr val="4F194B"/>
                </a:solidFill>
                <a:latin typeface="+mj-lt"/>
              </a:rPr>
              <a:t>After approval of your QMP by EPA</a:t>
            </a:r>
          </a:p>
        </p:txBody>
      </p:sp>
      <p:grpSp>
        <p:nvGrpSpPr>
          <p:cNvPr id="25" name="Graphic 23">
            <a:extLst>
              <a:ext uri="{FF2B5EF4-FFF2-40B4-BE49-F238E27FC236}">
                <a16:creationId xmlns:a16="http://schemas.microsoft.com/office/drawing/2014/main" id="{3D876E50-18C2-4364-AE3A-238625213530}"/>
              </a:ext>
            </a:extLst>
          </p:cNvPr>
          <p:cNvGrpSpPr/>
          <p:nvPr/>
        </p:nvGrpSpPr>
        <p:grpSpPr>
          <a:xfrm>
            <a:off x="795580" y="3915152"/>
            <a:ext cx="2394029" cy="214604"/>
            <a:chOff x="722635" y="3041780"/>
            <a:chExt cx="2394029" cy="214604"/>
          </a:xfrm>
        </p:grpSpPr>
        <p:sp>
          <p:nvSpPr>
            <p:cNvPr id="26" name="Freeform: Shape 25">
              <a:extLst>
                <a:ext uri="{FF2B5EF4-FFF2-40B4-BE49-F238E27FC236}">
                  <a16:creationId xmlns:a16="http://schemas.microsoft.com/office/drawing/2014/main" id="{228A86E5-1D4B-4311-AF37-5F7B7E6942B9}"/>
                </a:ext>
              </a:extLst>
            </p:cNvPr>
            <p:cNvSpPr/>
            <p:nvPr/>
          </p:nvSpPr>
          <p:spPr>
            <a:xfrm>
              <a:off x="722635" y="3041780"/>
              <a:ext cx="568700" cy="214604"/>
            </a:xfrm>
            <a:custGeom>
              <a:avLst/>
              <a:gdLst>
                <a:gd name="connsiteX0" fmla="*/ 575890 w 568700"/>
                <a:gd name="connsiteY0" fmla="*/ 214604 h 214604"/>
                <a:gd name="connsiteX1" fmla="*/ 565911 w 568700"/>
                <a:gd name="connsiteY1" fmla="*/ 107302 h 214604"/>
                <a:gd name="connsiteX2" fmla="*/ 575890 w 568700"/>
                <a:gd name="connsiteY2" fmla="*/ 0 h 214604"/>
                <a:gd name="connsiteX3" fmla="*/ 0 w 568700"/>
                <a:gd name="connsiteY3" fmla="*/ 0 h 214604"/>
                <a:gd name="connsiteX4" fmla="*/ 57621 w 568700"/>
                <a:gd name="connsiteY4" fmla="*/ 107302 h 214604"/>
                <a:gd name="connsiteX5" fmla="*/ 0 w 568700"/>
                <a:gd name="connsiteY5" fmla="*/ 214604 h 214604"/>
                <a:gd name="connsiteX6" fmla="*/ 575890 w 568700"/>
                <a:gd name="connsiteY6" fmla="*/ 214604 h 21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00" h="214604">
                  <a:moveTo>
                    <a:pt x="575890" y="214604"/>
                  </a:moveTo>
                  <a:cubicBezTo>
                    <a:pt x="569451" y="179731"/>
                    <a:pt x="565911" y="143999"/>
                    <a:pt x="565911" y="107302"/>
                  </a:cubicBezTo>
                  <a:cubicBezTo>
                    <a:pt x="565911" y="70605"/>
                    <a:pt x="569451" y="34873"/>
                    <a:pt x="575890" y="0"/>
                  </a:cubicBezTo>
                  <a:lnTo>
                    <a:pt x="0" y="0"/>
                  </a:lnTo>
                  <a:lnTo>
                    <a:pt x="57621" y="107302"/>
                  </a:lnTo>
                  <a:lnTo>
                    <a:pt x="0" y="214604"/>
                  </a:lnTo>
                  <a:lnTo>
                    <a:pt x="575890" y="214604"/>
                  </a:lnTo>
                  <a:close/>
                </a:path>
              </a:pathLst>
            </a:custGeom>
            <a:solidFill>
              <a:srgbClr val="C1C6C8"/>
            </a:solidFill>
            <a:ln w="1068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F48"/>
                </a:solidFill>
                <a:effectLst/>
                <a:uLnTx/>
                <a:uFillTx/>
                <a:latin typeface="Arial" panose="020B0604020202020204"/>
                <a:ea typeface="+mn-ea"/>
                <a:cs typeface="+mn-cs"/>
              </a:endParaRPr>
            </a:p>
          </p:txBody>
        </p:sp>
        <p:sp>
          <p:nvSpPr>
            <p:cNvPr id="27" name="Freeform: Shape 26">
              <a:extLst>
                <a:ext uri="{FF2B5EF4-FFF2-40B4-BE49-F238E27FC236}">
                  <a16:creationId xmlns:a16="http://schemas.microsoft.com/office/drawing/2014/main" id="{4AEBD236-0D16-4005-B2A3-53AF057A8F01}"/>
                </a:ext>
              </a:extLst>
            </p:cNvPr>
            <p:cNvSpPr/>
            <p:nvPr/>
          </p:nvSpPr>
          <p:spPr>
            <a:xfrm>
              <a:off x="2014518" y="3041780"/>
              <a:ext cx="1102146" cy="212898"/>
            </a:xfrm>
            <a:custGeom>
              <a:avLst/>
              <a:gdLst>
                <a:gd name="connsiteX0" fmla="*/ 584796 w 633081"/>
                <a:gd name="connsiteY0" fmla="*/ 0 h 214604"/>
                <a:gd name="connsiteX1" fmla="*/ 0 w 633081"/>
                <a:gd name="connsiteY1" fmla="*/ 0 h 214604"/>
                <a:gd name="connsiteX2" fmla="*/ 9979 w 633081"/>
                <a:gd name="connsiteY2" fmla="*/ 107302 h 214604"/>
                <a:gd name="connsiteX3" fmla="*/ 0 w 633081"/>
                <a:gd name="connsiteY3" fmla="*/ 214604 h 214604"/>
                <a:gd name="connsiteX4" fmla="*/ 584796 w 633081"/>
                <a:gd name="connsiteY4" fmla="*/ 214604 h 214604"/>
                <a:gd name="connsiteX5" fmla="*/ 642524 w 633081"/>
                <a:gd name="connsiteY5" fmla="*/ 107195 h 214604"/>
                <a:gd name="connsiteX6" fmla="*/ 584796 w 633081"/>
                <a:gd name="connsiteY6" fmla="*/ 0 h 21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081" h="214604">
                  <a:moveTo>
                    <a:pt x="584796" y="0"/>
                  </a:moveTo>
                  <a:lnTo>
                    <a:pt x="0" y="0"/>
                  </a:lnTo>
                  <a:cubicBezTo>
                    <a:pt x="6438" y="34873"/>
                    <a:pt x="9979" y="70605"/>
                    <a:pt x="9979" y="107302"/>
                  </a:cubicBezTo>
                  <a:cubicBezTo>
                    <a:pt x="9979" y="143999"/>
                    <a:pt x="6438" y="179731"/>
                    <a:pt x="0" y="214604"/>
                  </a:cubicBezTo>
                  <a:lnTo>
                    <a:pt x="584796" y="214604"/>
                  </a:lnTo>
                  <a:lnTo>
                    <a:pt x="642524" y="107195"/>
                  </a:lnTo>
                  <a:lnTo>
                    <a:pt x="584796" y="0"/>
                  </a:lnTo>
                  <a:close/>
                </a:path>
              </a:pathLst>
            </a:custGeom>
            <a:solidFill>
              <a:srgbClr val="C1C6C8"/>
            </a:solidFill>
            <a:ln w="1068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F48"/>
                </a:solidFill>
                <a:effectLst/>
                <a:uLnTx/>
                <a:uFillTx/>
                <a:latin typeface="Arial" panose="020B0604020202020204"/>
                <a:ea typeface="+mn-ea"/>
                <a:cs typeface="+mn-cs"/>
              </a:endParaRPr>
            </a:p>
          </p:txBody>
        </p:sp>
      </p:grpSp>
      <p:sp>
        <p:nvSpPr>
          <p:cNvPr id="19" name="Oval 18">
            <a:extLst>
              <a:ext uri="{FF2B5EF4-FFF2-40B4-BE49-F238E27FC236}">
                <a16:creationId xmlns:a16="http://schemas.microsoft.com/office/drawing/2014/main" id="{F41D6B2D-1816-4058-88FD-397BD13A871A}"/>
              </a:ext>
            </a:extLst>
          </p:cNvPr>
          <p:cNvSpPr/>
          <p:nvPr/>
        </p:nvSpPr>
        <p:spPr>
          <a:xfrm>
            <a:off x="1354655" y="3503139"/>
            <a:ext cx="1052223" cy="10522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8CD50736-E0FA-4C6A-86D8-7BDC3C6BE6C7}"/>
              </a:ext>
            </a:extLst>
          </p:cNvPr>
          <p:cNvSpPr txBox="1"/>
          <p:nvPr/>
        </p:nvSpPr>
        <p:spPr>
          <a:xfrm>
            <a:off x="981800" y="5081889"/>
            <a:ext cx="1799908" cy="1368218"/>
          </a:xfrm>
          <a:prstGeom prst="rect">
            <a:avLst/>
          </a:prstGeom>
          <a:noFill/>
        </p:spPr>
        <p:txBody>
          <a:bodyPr vert="horz" wrap="square" lIns="91440" tIns="45720" rIns="91440" bIns="45720" rtlCol="0" anchor="t">
            <a:noAutofit/>
          </a:bodyPr>
          <a:lstStyle/>
          <a:p>
            <a:pPr marL="171450" indent="-171450">
              <a:buClr>
                <a:srgbClr val="003C71"/>
              </a:buClr>
              <a:buFont typeface="Wingdings" panose="05000000000000000000" pitchFamily="2" charset="2"/>
              <a:buChar char="§"/>
              <a:defRPr/>
            </a:pPr>
            <a:r>
              <a:rPr lang="en-US" sz="1100">
                <a:solidFill>
                  <a:srgbClr val="333F48"/>
                </a:solidFill>
                <a:latin typeface="Arial" panose="020B0604020202020204"/>
              </a:rPr>
              <a:t>Familiarize with the QAPP Standard EPA Directive No: CIO 2105-S-02.1</a:t>
            </a:r>
            <a:endParaRPr lang="en-US" sz="1100">
              <a:solidFill>
                <a:srgbClr val="333F48"/>
              </a:solidFill>
              <a:latin typeface="Arial" panose="020B0604020202020204"/>
              <a:cs typeface="Arial"/>
            </a:endParaRPr>
          </a:p>
          <a:p>
            <a:pPr marL="171450" indent="-171450">
              <a:buClr>
                <a:srgbClr val="003C71"/>
              </a:buClr>
              <a:buFont typeface="Wingdings" panose="05000000000000000000" pitchFamily="2" charset="2"/>
              <a:buChar char="§"/>
              <a:defRPr/>
            </a:pPr>
            <a:r>
              <a:rPr lang="en-US" sz="1100">
                <a:solidFill>
                  <a:srgbClr val="333F48"/>
                </a:solidFill>
                <a:latin typeface="Arial" panose="020B0604020202020204"/>
                <a:cs typeface="Arial"/>
              </a:rPr>
              <a:t>If an element in the QAPP Standard does not apply, an explanation must be provided.</a:t>
            </a:r>
          </a:p>
          <a:p>
            <a:pPr marR="0" lvl="0" algn="l" defTabSz="914400">
              <a:lnSpc>
                <a:spcPct val="100000"/>
              </a:lnSpc>
              <a:spcBef>
                <a:spcPts val="0"/>
              </a:spcBef>
              <a:spcAft>
                <a:spcPts val="0"/>
              </a:spcAft>
              <a:buClr>
                <a:srgbClr val="003C71"/>
              </a:buClr>
              <a:buSzTx/>
              <a:tabLst/>
              <a:defRPr/>
            </a:pPr>
            <a:endParaRPr lang="en-US" sz="1200" b="0" i="0" u="none" strike="noStrike" kern="1200" cap="none" spc="0" normalizeH="0" baseline="0" noProof="0">
              <a:ln>
                <a:noFill/>
              </a:ln>
              <a:solidFill>
                <a:srgbClr val="333F48"/>
              </a:solidFill>
              <a:effectLst/>
              <a:uLnTx/>
              <a:uFillTx/>
              <a:latin typeface="Arial" panose="020B0604020202020204"/>
              <a:cs typeface="Arial"/>
            </a:endParaRPr>
          </a:p>
        </p:txBody>
      </p:sp>
      <p:sp>
        <p:nvSpPr>
          <p:cNvPr id="11" name="TextBox 10">
            <a:extLst>
              <a:ext uri="{FF2B5EF4-FFF2-40B4-BE49-F238E27FC236}">
                <a16:creationId xmlns:a16="http://schemas.microsoft.com/office/drawing/2014/main" id="{A83F3373-8DFB-4249-BB47-10988DF91A6A}"/>
              </a:ext>
            </a:extLst>
          </p:cNvPr>
          <p:cNvSpPr txBox="1"/>
          <p:nvPr/>
        </p:nvSpPr>
        <p:spPr>
          <a:xfrm>
            <a:off x="1128339" y="4727275"/>
            <a:ext cx="1507717" cy="308418"/>
          </a:xfrm>
          <a:prstGeom prst="rect">
            <a:avLst/>
          </a:prstGeom>
          <a:noFill/>
        </p:spPr>
        <p:txBody>
          <a:bodyPr vert="horz" wrap="non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b="1">
                <a:solidFill>
                  <a:srgbClr val="003C71"/>
                </a:solidFill>
                <a:latin typeface="Arial" panose="020B0604020202020204"/>
                <a:ea typeface="Lato"/>
                <a:cs typeface="Lato"/>
              </a:rPr>
              <a:t>Step</a:t>
            </a:r>
            <a:r>
              <a:rPr kumimoji="0" lang="en-US" sz="1600" b="1" i="0" u="none" strike="noStrike" kern="1200" cap="none" spc="0" normalizeH="0" baseline="0" noProof="0">
                <a:ln>
                  <a:noFill/>
                </a:ln>
                <a:solidFill>
                  <a:srgbClr val="003C71"/>
                </a:solidFill>
                <a:effectLst/>
                <a:uLnTx/>
                <a:uFillTx/>
                <a:latin typeface="Arial" panose="020B0604020202020204"/>
                <a:ea typeface="Lato"/>
                <a:cs typeface="Lato"/>
              </a:rPr>
              <a:t> 1</a:t>
            </a:r>
          </a:p>
        </p:txBody>
      </p:sp>
      <p:grpSp>
        <p:nvGrpSpPr>
          <p:cNvPr id="28" name="Graphic 23">
            <a:extLst>
              <a:ext uri="{FF2B5EF4-FFF2-40B4-BE49-F238E27FC236}">
                <a16:creationId xmlns:a16="http://schemas.microsoft.com/office/drawing/2014/main" id="{4040ACF7-5091-4F72-8B14-440A08D0B8B3}"/>
              </a:ext>
            </a:extLst>
          </p:cNvPr>
          <p:cNvGrpSpPr/>
          <p:nvPr/>
        </p:nvGrpSpPr>
        <p:grpSpPr>
          <a:xfrm>
            <a:off x="3208631" y="3913446"/>
            <a:ext cx="2560079" cy="216310"/>
            <a:chOff x="564204" y="3040074"/>
            <a:chExt cx="2560079" cy="216310"/>
          </a:xfrm>
        </p:grpSpPr>
        <p:sp>
          <p:nvSpPr>
            <p:cNvPr id="29" name="Freeform: Shape 28">
              <a:extLst>
                <a:ext uri="{FF2B5EF4-FFF2-40B4-BE49-F238E27FC236}">
                  <a16:creationId xmlns:a16="http://schemas.microsoft.com/office/drawing/2014/main" id="{9E2CB138-24EC-4087-9318-A587D323369E}"/>
                </a:ext>
              </a:extLst>
            </p:cNvPr>
            <p:cNvSpPr/>
            <p:nvPr/>
          </p:nvSpPr>
          <p:spPr>
            <a:xfrm>
              <a:off x="564204" y="3040074"/>
              <a:ext cx="1099696" cy="216310"/>
            </a:xfrm>
            <a:custGeom>
              <a:avLst/>
              <a:gdLst>
                <a:gd name="connsiteX0" fmla="*/ 575890 w 568700"/>
                <a:gd name="connsiteY0" fmla="*/ 214604 h 214604"/>
                <a:gd name="connsiteX1" fmla="*/ 565911 w 568700"/>
                <a:gd name="connsiteY1" fmla="*/ 107302 h 214604"/>
                <a:gd name="connsiteX2" fmla="*/ 575890 w 568700"/>
                <a:gd name="connsiteY2" fmla="*/ 0 h 214604"/>
                <a:gd name="connsiteX3" fmla="*/ 0 w 568700"/>
                <a:gd name="connsiteY3" fmla="*/ 0 h 214604"/>
                <a:gd name="connsiteX4" fmla="*/ 57621 w 568700"/>
                <a:gd name="connsiteY4" fmla="*/ 107302 h 214604"/>
                <a:gd name="connsiteX5" fmla="*/ 0 w 568700"/>
                <a:gd name="connsiteY5" fmla="*/ 214604 h 214604"/>
                <a:gd name="connsiteX6" fmla="*/ 575890 w 568700"/>
                <a:gd name="connsiteY6" fmla="*/ 214604 h 21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00" h="214604">
                  <a:moveTo>
                    <a:pt x="575890" y="214604"/>
                  </a:moveTo>
                  <a:cubicBezTo>
                    <a:pt x="569451" y="179731"/>
                    <a:pt x="565911" y="143999"/>
                    <a:pt x="565911" y="107302"/>
                  </a:cubicBezTo>
                  <a:cubicBezTo>
                    <a:pt x="565911" y="70605"/>
                    <a:pt x="569451" y="34873"/>
                    <a:pt x="575890" y="0"/>
                  </a:cubicBezTo>
                  <a:lnTo>
                    <a:pt x="0" y="0"/>
                  </a:lnTo>
                  <a:lnTo>
                    <a:pt x="57621" y="107302"/>
                  </a:lnTo>
                  <a:lnTo>
                    <a:pt x="0" y="214604"/>
                  </a:lnTo>
                  <a:lnTo>
                    <a:pt x="575890" y="214604"/>
                  </a:lnTo>
                  <a:close/>
                </a:path>
              </a:pathLst>
            </a:custGeom>
            <a:solidFill>
              <a:srgbClr val="C1C6C8"/>
            </a:solidFill>
            <a:ln w="1068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F48"/>
                </a:solidFill>
                <a:effectLst/>
                <a:uLnTx/>
                <a:uFillTx/>
                <a:latin typeface="Arial" panose="020B0604020202020204"/>
                <a:ea typeface="+mn-ea"/>
                <a:cs typeface="+mn-cs"/>
              </a:endParaRPr>
            </a:p>
          </p:txBody>
        </p:sp>
        <p:sp>
          <p:nvSpPr>
            <p:cNvPr id="30" name="Freeform: Shape 29">
              <a:extLst>
                <a:ext uri="{FF2B5EF4-FFF2-40B4-BE49-F238E27FC236}">
                  <a16:creationId xmlns:a16="http://schemas.microsoft.com/office/drawing/2014/main" id="{D545DF70-3439-4C20-9887-30CE8FC33CB5}"/>
                </a:ext>
              </a:extLst>
            </p:cNvPr>
            <p:cNvSpPr/>
            <p:nvPr/>
          </p:nvSpPr>
          <p:spPr>
            <a:xfrm>
              <a:off x="1994100" y="3040074"/>
              <a:ext cx="1130183" cy="216310"/>
            </a:xfrm>
            <a:custGeom>
              <a:avLst/>
              <a:gdLst>
                <a:gd name="connsiteX0" fmla="*/ 584796 w 633081"/>
                <a:gd name="connsiteY0" fmla="*/ 0 h 214604"/>
                <a:gd name="connsiteX1" fmla="*/ 0 w 633081"/>
                <a:gd name="connsiteY1" fmla="*/ 0 h 214604"/>
                <a:gd name="connsiteX2" fmla="*/ 9979 w 633081"/>
                <a:gd name="connsiteY2" fmla="*/ 107302 h 214604"/>
                <a:gd name="connsiteX3" fmla="*/ 0 w 633081"/>
                <a:gd name="connsiteY3" fmla="*/ 214604 h 214604"/>
                <a:gd name="connsiteX4" fmla="*/ 584796 w 633081"/>
                <a:gd name="connsiteY4" fmla="*/ 214604 h 214604"/>
                <a:gd name="connsiteX5" fmla="*/ 642524 w 633081"/>
                <a:gd name="connsiteY5" fmla="*/ 107195 h 214604"/>
                <a:gd name="connsiteX6" fmla="*/ 584796 w 633081"/>
                <a:gd name="connsiteY6" fmla="*/ 0 h 21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081" h="214604">
                  <a:moveTo>
                    <a:pt x="584796" y="0"/>
                  </a:moveTo>
                  <a:lnTo>
                    <a:pt x="0" y="0"/>
                  </a:lnTo>
                  <a:cubicBezTo>
                    <a:pt x="6438" y="34873"/>
                    <a:pt x="9979" y="70605"/>
                    <a:pt x="9979" y="107302"/>
                  </a:cubicBezTo>
                  <a:cubicBezTo>
                    <a:pt x="9979" y="143999"/>
                    <a:pt x="6438" y="179731"/>
                    <a:pt x="0" y="214604"/>
                  </a:cubicBezTo>
                  <a:lnTo>
                    <a:pt x="584796" y="214604"/>
                  </a:lnTo>
                  <a:lnTo>
                    <a:pt x="642524" y="107195"/>
                  </a:lnTo>
                  <a:lnTo>
                    <a:pt x="584796" y="0"/>
                  </a:lnTo>
                  <a:close/>
                </a:path>
              </a:pathLst>
            </a:custGeom>
            <a:solidFill>
              <a:srgbClr val="C1C6C8"/>
            </a:solidFill>
            <a:ln w="1068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F48"/>
                </a:solidFill>
                <a:effectLst/>
                <a:uLnTx/>
                <a:uFillTx/>
                <a:latin typeface="Arial" panose="020B0604020202020204"/>
                <a:ea typeface="+mn-ea"/>
                <a:cs typeface="+mn-cs"/>
              </a:endParaRPr>
            </a:p>
          </p:txBody>
        </p:sp>
      </p:grpSp>
      <p:sp>
        <p:nvSpPr>
          <p:cNvPr id="20" name="Oval 19">
            <a:extLst>
              <a:ext uri="{FF2B5EF4-FFF2-40B4-BE49-F238E27FC236}">
                <a16:creationId xmlns:a16="http://schemas.microsoft.com/office/drawing/2014/main" id="{6FF33169-A46C-4209-941D-8CB4112B1D8D}"/>
              </a:ext>
            </a:extLst>
          </p:cNvPr>
          <p:cNvSpPr/>
          <p:nvPr/>
        </p:nvSpPr>
        <p:spPr>
          <a:xfrm>
            <a:off x="3931813" y="3503138"/>
            <a:ext cx="1052223" cy="10522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E780649A-10E2-412E-837C-4CB505C65FC6}"/>
              </a:ext>
            </a:extLst>
          </p:cNvPr>
          <p:cNvSpPr txBox="1"/>
          <p:nvPr/>
        </p:nvSpPr>
        <p:spPr>
          <a:xfrm>
            <a:off x="3525231" y="1310309"/>
            <a:ext cx="1926878" cy="273955"/>
          </a:xfrm>
          <a:prstGeom prst="rect">
            <a:avLst/>
          </a:prstGeom>
          <a:noFill/>
        </p:spPr>
        <p:txBody>
          <a:bodyPr vert="horz" wrap="none" lIns="91440" tIns="45720" rIns="91440" bIns="45720" rtlCol="0" anchor="t">
            <a:noAutofit/>
          </a:bodyPr>
          <a:lstStyle/>
          <a:p>
            <a:pPr lvl="0" algn="ctr"/>
            <a:r>
              <a:rPr lang="en-US" sz="1600" b="1">
                <a:solidFill>
                  <a:srgbClr val="00A3E1"/>
                </a:solidFill>
                <a:ea typeface="Lato"/>
                <a:cs typeface="Lato"/>
              </a:rPr>
              <a:t>Step 2</a:t>
            </a:r>
          </a:p>
        </p:txBody>
      </p:sp>
      <p:sp>
        <p:nvSpPr>
          <p:cNvPr id="14" name="TextBox 13">
            <a:extLst>
              <a:ext uri="{FF2B5EF4-FFF2-40B4-BE49-F238E27FC236}">
                <a16:creationId xmlns:a16="http://schemas.microsoft.com/office/drawing/2014/main" id="{BE3E1841-975C-4499-B68F-DF2D0E0D7547}"/>
              </a:ext>
            </a:extLst>
          </p:cNvPr>
          <p:cNvSpPr txBox="1"/>
          <p:nvPr/>
        </p:nvSpPr>
        <p:spPr>
          <a:xfrm>
            <a:off x="3527603" y="1589319"/>
            <a:ext cx="1926906" cy="897698"/>
          </a:xfrm>
          <a:prstGeom prst="rect">
            <a:avLst/>
          </a:prstGeom>
          <a:noFill/>
        </p:spPr>
        <p:txBody>
          <a:bodyPr vert="horz" wrap="square" lIns="91440" tIns="45720" rIns="91440" bIns="45720" rtlCol="0" anchor="t">
            <a:noAutofit/>
          </a:bodyPr>
          <a:lstStyle/>
          <a:p>
            <a:pPr marL="171450" indent="-171450">
              <a:buClr>
                <a:srgbClr val="00A3E1"/>
              </a:buClr>
              <a:buFont typeface="Wingdings" panose="05000000000000000000" pitchFamily="2" charset="2"/>
              <a:buChar char="§"/>
            </a:pPr>
            <a:r>
              <a:rPr lang="en-US" sz="1100">
                <a:solidFill>
                  <a:srgbClr val="333F48"/>
                </a:solidFill>
              </a:rPr>
              <a:t>EPA QAPP Guidance document (EPA QA/G-5)</a:t>
            </a:r>
            <a:endParaRPr lang="en-US" sz="1100">
              <a:solidFill>
                <a:srgbClr val="333F48"/>
              </a:solidFill>
              <a:cs typeface="Arial"/>
            </a:endParaRPr>
          </a:p>
          <a:p>
            <a:pPr marL="285750" indent="-171450">
              <a:buClr>
                <a:srgbClr val="00A3E1"/>
              </a:buClr>
              <a:buFont typeface="Courier New" panose="05000000000000000000" pitchFamily="2" charset="2"/>
              <a:buChar char="o"/>
            </a:pPr>
            <a:r>
              <a:rPr lang="en-US" sz="1100">
                <a:solidFill>
                  <a:srgbClr val="333F48"/>
                </a:solidFill>
                <a:cs typeface="Arial"/>
              </a:rPr>
              <a:t>Not reflective of the new August 2023 QAPP Standard</a:t>
            </a:r>
          </a:p>
          <a:p>
            <a:pPr marL="285750" lvl="1" indent="-171450">
              <a:buClr>
                <a:srgbClr val="00A3E1"/>
              </a:buClr>
              <a:buFont typeface="Courier New" panose="05000000000000000000" pitchFamily="2" charset="2"/>
              <a:buChar char="o"/>
            </a:pPr>
            <a:r>
              <a:rPr lang="en-US" sz="1100">
                <a:solidFill>
                  <a:srgbClr val="333F48"/>
                </a:solidFill>
                <a:cs typeface="Arial"/>
              </a:rPr>
              <a:t>Can serve as a starting point for general QAPP contents</a:t>
            </a:r>
          </a:p>
          <a:p>
            <a:pPr marL="285750" lvl="1" indent="-171450">
              <a:buClr>
                <a:srgbClr val="00A3E1"/>
              </a:buClr>
              <a:buFont typeface="Courier New" panose="05000000000000000000" pitchFamily="2" charset="2"/>
              <a:buChar char="o"/>
            </a:pPr>
            <a:r>
              <a:rPr lang="en-US" sz="1100">
                <a:solidFill>
                  <a:srgbClr val="333F48"/>
                </a:solidFill>
                <a:cs typeface="Arial"/>
              </a:rPr>
              <a:t>New guidance/review checklist is expected soon </a:t>
            </a:r>
          </a:p>
        </p:txBody>
      </p:sp>
      <p:sp>
        <p:nvSpPr>
          <p:cNvPr id="15" name="Rectangle 14">
            <a:extLst>
              <a:ext uri="{FF2B5EF4-FFF2-40B4-BE49-F238E27FC236}">
                <a16:creationId xmlns:a16="http://schemas.microsoft.com/office/drawing/2014/main" id="{7F94AD94-BFED-48AF-86BF-5E2C5D056975}"/>
              </a:ext>
            </a:extLst>
          </p:cNvPr>
          <p:cNvSpPr/>
          <p:nvPr/>
        </p:nvSpPr>
        <p:spPr>
          <a:xfrm>
            <a:off x="6114164" y="4727275"/>
            <a:ext cx="1927131" cy="338554"/>
          </a:xfrm>
          <a:prstGeom prst="rect">
            <a:avLst/>
          </a:prstGeom>
        </p:spPr>
        <p:txBody>
          <a:bodyPr wrap="square" lIns="91440" tIns="45720" rIns="91440" bIns="45720" anchor="t">
            <a:spAutoFit/>
          </a:bodyPr>
          <a:lstStyle/>
          <a:p>
            <a:pPr algn="ctr"/>
            <a:r>
              <a:rPr lang="en-US" sz="1600" b="1">
                <a:solidFill>
                  <a:srgbClr val="43B02A"/>
                </a:solidFill>
                <a:ea typeface="Calibri" panose="020F0502020204030204" pitchFamily="34" charset="0"/>
              </a:rPr>
              <a:t>Step 3</a:t>
            </a:r>
          </a:p>
        </p:txBody>
      </p:sp>
      <p:sp>
        <p:nvSpPr>
          <p:cNvPr id="16" name="TextBox 15">
            <a:extLst>
              <a:ext uri="{FF2B5EF4-FFF2-40B4-BE49-F238E27FC236}">
                <a16:creationId xmlns:a16="http://schemas.microsoft.com/office/drawing/2014/main" id="{17584C0F-A84D-41A0-9F7F-F1730BBA19D7}"/>
              </a:ext>
            </a:extLst>
          </p:cNvPr>
          <p:cNvSpPr txBox="1"/>
          <p:nvPr/>
        </p:nvSpPr>
        <p:spPr>
          <a:xfrm>
            <a:off x="6171951" y="5081889"/>
            <a:ext cx="1812926" cy="1071996"/>
          </a:xfrm>
          <a:prstGeom prst="rect">
            <a:avLst/>
          </a:prstGeom>
          <a:noFill/>
        </p:spPr>
        <p:txBody>
          <a:bodyPr vert="horz" wrap="square" lIns="91440" tIns="45720" rIns="91440" bIns="45720" rtlCol="0" anchor="t">
            <a:noAutofit/>
          </a:bodyPr>
          <a:lstStyle/>
          <a:p>
            <a:pPr marL="171450" indent="-171450">
              <a:buClr>
                <a:srgbClr val="43B02A"/>
              </a:buClr>
              <a:buFont typeface="Wingdings" panose="05000000000000000000" pitchFamily="2" charset="2"/>
              <a:buChar char="§"/>
            </a:pPr>
            <a:r>
              <a:rPr lang="en-US" sz="1100">
                <a:solidFill>
                  <a:srgbClr val="333F48"/>
                </a:solidFill>
              </a:rPr>
              <a:t>Identify the data that will be collected as part of your program, how it will be collected, and its intended end use.</a:t>
            </a:r>
          </a:p>
        </p:txBody>
      </p:sp>
      <p:grpSp>
        <p:nvGrpSpPr>
          <p:cNvPr id="31" name="Graphic 23">
            <a:extLst>
              <a:ext uri="{FF2B5EF4-FFF2-40B4-BE49-F238E27FC236}">
                <a16:creationId xmlns:a16="http://schemas.microsoft.com/office/drawing/2014/main" id="{C43AE1BB-A763-406C-ACB1-C8A8C84D62AB}"/>
              </a:ext>
            </a:extLst>
          </p:cNvPr>
          <p:cNvGrpSpPr/>
          <p:nvPr/>
        </p:nvGrpSpPr>
        <p:grpSpPr>
          <a:xfrm>
            <a:off x="5782608" y="3913446"/>
            <a:ext cx="2564842" cy="216310"/>
            <a:chOff x="559441" y="3040074"/>
            <a:chExt cx="2564842" cy="216310"/>
          </a:xfrm>
        </p:grpSpPr>
        <p:sp>
          <p:nvSpPr>
            <p:cNvPr id="32" name="Freeform: Shape 31">
              <a:extLst>
                <a:ext uri="{FF2B5EF4-FFF2-40B4-BE49-F238E27FC236}">
                  <a16:creationId xmlns:a16="http://schemas.microsoft.com/office/drawing/2014/main" id="{6BFFCD42-81E1-4DDB-8446-3A27F65F1B5F}"/>
                </a:ext>
              </a:extLst>
            </p:cNvPr>
            <p:cNvSpPr/>
            <p:nvPr/>
          </p:nvSpPr>
          <p:spPr>
            <a:xfrm>
              <a:off x="559441" y="3040074"/>
              <a:ext cx="1052222" cy="216310"/>
            </a:xfrm>
            <a:custGeom>
              <a:avLst/>
              <a:gdLst>
                <a:gd name="connsiteX0" fmla="*/ 575890 w 568700"/>
                <a:gd name="connsiteY0" fmla="*/ 214604 h 214604"/>
                <a:gd name="connsiteX1" fmla="*/ 565911 w 568700"/>
                <a:gd name="connsiteY1" fmla="*/ 107302 h 214604"/>
                <a:gd name="connsiteX2" fmla="*/ 575890 w 568700"/>
                <a:gd name="connsiteY2" fmla="*/ 0 h 214604"/>
                <a:gd name="connsiteX3" fmla="*/ 0 w 568700"/>
                <a:gd name="connsiteY3" fmla="*/ 0 h 214604"/>
                <a:gd name="connsiteX4" fmla="*/ 57621 w 568700"/>
                <a:gd name="connsiteY4" fmla="*/ 107302 h 214604"/>
                <a:gd name="connsiteX5" fmla="*/ 0 w 568700"/>
                <a:gd name="connsiteY5" fmla="*/ 214604 h 214604"/>
                <a:gd name="connsiteX6" fmla="*/ 575890 w 568700"/>
                <a:gd name="connsiteY6" fmla="*/ 214604 h 21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00" h="214604">
                  <a:moveTo>
                    <a:pt x="575890" y="214604"/>
                  </a:moveTo>
                  <a:cubicBezTo>
                    <a:pt x="569451" y="179731"/>
                    <a:pt x="565911" y="143999"/>
                    <a:pt x="565911" y="107302"/>
                  </a:cubicBezTo>
                  <a:cubicBezTo>
                    <a:pt x="565911" y="70605"/>
                    <a:pt x="569451" y="34873"/>
                    <a:pt x="575890" y="0"/>
                  </a:cubicBezTo>
                  <a:lnTo>
                    <a:pt x="0" y="0"/>
                  </a:lnTo>
                  <a:lnTo>
                    <a:pt x="57621" y="107302"/>
                  </a:lnTo>
                  <a:lnTo>
                    <a:pt x="0" y="214604"/>
                  </a:lnTo>
                  <a:lnTo>
                    <a:pt x="575890" y="214604"/>
                  </a:lnTo>
                  <a:close/>
                </a:path>
              </a:pathLst>
            </a:custGeom>
            <a:solidFill>
              <a:srgbClr val="C1C6C8"/>
            </a:solidFill>
            <a:ln w="1068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F48"/>
                </a:solidFill>
                <a:effectLst/>
                <a:uLnTx/>
                <a:uFillTx/>
                <a:latin typeface="Arial" panose="020B0604020202020204"/>
                <a:ea typeface="+mn-ea"/>
                <a:cs typeface="+mn-cs"/>
              </a:endParaRPr>
            </a:p>
          </p:txBody>
        </p:sp>
        <p:sp>
          <p:nvSpPr>
            <p:cNvPr id="33" name="Freeform: Shape 32">
              <a:extLst>
                <a:ext uri="{FF2B5EF4-FFF2-40B4-BE49-F238E27FC236}">
                  <a16:creationId xmlns:a16="http://schemas.microsoft.com/office/drawing/2014/main" id="{8E81213B-3DCF-48AA-ACE3-BB3208976048}"/>
                </a:ext>
              </a:extLst>
            </p:cNvPr>
            <p:cNvSpPr/>
            <p:nvPr/>
          </p:nvSpPr>
          <p:spPr>
            <a:xfrm>
              <a:off x="2068718" y="3040074"/>
              <a:ext cx="1055565" cy="216310"/>
            </a:xfrm>
            <a:custGeom>
              <a:avLst/>
              <a:gdLst>
                <a:gd name="connsiteX0" fmla="*/ 584796 w 633081"/>
                <a:gd name="connsiteY0" fmla="*/ 0 h 214604"/>
                <a:gd name="connsiteX1" fmla="*/ 0 w 633081"/>
                <a:gd name="connsiteY1" fmla="*/ 0 h 214604"/>
                <a:gd name="connsiteX2" fmla="*/ 9979 w 633081"/>
                <a:gd name="connsiteY2" fmla="*/ 107302 h 214604"/>
                <a:gd name="connsiteX3" fmla="*/ 0 w 633081"/>
                <a:gd name="connsiteY3" fmla="*/ 214604 h 214604"/>
                <a:gd name="connsiteX4" fmla="*/ 584796 w 633081"/>
                <a:gd name="connsiteY4" fmla="*/ 214604 h 214604"/>
                <a:gd name="connsiteX5" fmla="*/ 642524 w 633081"/>
                <a:gd name="connsiteY5" fmla="*/ 107195 h 214604"/>
                <a:gd name="connsiteX6" fmla="*/ 584796 w 633081"/>
                <a:gd name="connsiteY6" fmla="*/ 0 h 21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081" h="214604">
                  <a:moveTo>
                    <a:pt x="584796" y="0"/>
                  </a:moveTo>
                  <a:lnTo>
                    <a:pt x="0" y="0"/>
                  </a:lnTo>
                  <a:cubicBezTo>
                    <a:pt x="6438" y="34873"/>
                    <a:pt x="9979" y="70605"/>
                    <a:pt x="9979" y="107302"/>
                  </a:cubicBezTo>
                  <a:cubicBezTo>
                    <a:pt x="9979" y="143999"/>
                    <a:pt x="6438" y="179731"/>
                    <a:pt x="0" y="214604"/>
                  </a:cubicBezTo>
                  <a:lnTo>
                    <a:pt x="584796" y="214604"/>
                  </a:lnTo>
                  <a:lnTo>
                    <a:pt x="642524" y="107195"/>
                  </a:lnTo>
                  <a:lnTo>
                    <a:pt x="584796" y="0"/>
                  </a:lnTo>
                  <a:close/>
                </a:path>
              </a:pathLst>
            </a:custGeom>
            <a:solidFill>
              <a:srgbClr val="C1C6C8"/>
            </a:solidFill>
            <a:ln w="1068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F48"/>
                </a:solidFill>
                <a:effectLst/>
                <a:uLnTx/>
                <a:uFillTx/>
                <a:latin typeface="Arial" panose="020B0604020202020204"/>
                <a:ea typeface="+mn-ea"/>
                <a:cs typeface="+mn-cs"/>
              </a:endParaRPr>
            </a:p>
          </p:txBody>
        </p:sp>
      </p:grpSp>
      <p:sp>
        <p:nvSpPr>
          <p:cNvPr id="21" name="Oval 20">
            <a:extLst>
              <a:ext uri="{FF2B5EF4-FFF2-40B4-BE49-F238E27FC236}">
                <a16:creationId xmlns:a16="http://schemas.microsoft.com/office/drawing/2014/main" id="{8818C5C8-7A55-4CD7-BBF6-C2CA27A8549F}"/>
              </a:ext>
            </a:extLst>
          </p:cNvPr>
          <p:cNvSpPr/>
          <p:nvPr/>
        </p:nvSpPr>
        <p:spPr>
          <a:xfrm>
            <a:off x="6509154" y="3502123"/>
            <a:ext cx="1052223" cy="10522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55" name="Straight Connector 54">
            <a:extLst>
              <a:ext uri="{FF2B5EF4-FFF2-40B4-BE49-F238E27FC236}">
                <a16:creationId xmlns:a16="http://schemas.microsoft.com/office/drawing/2014/main" id="{54B94C68-8CA8-4638-88C8-F68152807BB5}"/>
              </a:ext>
            </a:extLst>
          </p:cNvPr>
          <p:cNvCxnSpPr>
            <a:cxnSpLocks/>
          </p:cNvCxnSpPr>
          <p:nvPr/>
        </p:nvCxnSpPr>
        <p:spPr>
          <a:xfrm>
            <a:off x="6174777" y="5028530"/>
            <a:ext cx="1805905"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CD33971-9FCD-4B09-8826-21CCB726C0EA}"/>
              </a:ext>
            </a:extLst>
          </p:cNvPr>
          <p:cNvSpPr txBox="1"/>
          <p:nvPr/>
        </p:nvSpPr>
        <p:spPr>
          <a:xfrm>
            <a:off x="8561842" y="1842462"/>
            <a:ext cx="2118724" cy="308418"/>
          </a:xfrm>
          <a:prstGeom prst="rect">
            <a:avLst/>
          </a:prstGeom>
          <a:noFill/>
        </p:spPr>
        <p:txBody>
          <a:bodyPr vert="horz" wrap="none" lIns="91440" tIns="45720" rIns="91440" bIns="45720" rtlCol="0" anchor="t">
            <a:noAutofit/>
          </a:bodyPr>
          <a:lstStyle/>
          <a:p>
            <a:pPr algn="ctr"/>
            <a:r>
              <a:rPr lang="en-US" sz="1600" b="1">
                <a:solidFill>
                  <a:srgbClr val="F68D2E"/>
                </a:solidFill>
                <a:ea typeface="Lato"/>
                <a:cs typeface="Lato"/>
              </a:rPr>
              <a:t>Step 4</a:t>
            </a:r>
            <a:endParaRPr lang="en-US" sz="1600" b="1">
              <a:solidFill>
                <a:srgbClr val="F68D2E"/>
              </a:solidFill>
              <a:ea typeface="Lato" charset="0"/>
              <a:cs typeface="Lato" charset="0"/>
            </a:endParaRPr>
          </a:p>
        </p:txBody>
      </p:sp>
      <p:sp>
        <p:nvSpPr>
          <p:cNvPr id="18" name="TextBox 17">
            <a:extLst>
              <a:ext uri="{FF2B5EF4-FFF2-40B4-BE49-F238E27FC236}">
                <a16:creationId xmlns:a16="http://schemas.microsoft.com/office/drawing/2014/main" id="{FF87DF1A-4ADA-4B07-B7DA-669BBE8C6424}"/>
              </a:ext>
            </a:extLst>
          </p:cNvPr>
          <p:cNvSpPr txBox="1"/>
          <p:nvPr/>
        </p:nvSpPr>
        <p:spPr>
          <a:xfrm>
            <a:off x="8717495" y="2205622"/>
            <a:ext cx="1803157" cy="1319373"/>
          </a:xfrm>
          <a:prstGeom prst="rect">
            <a:avLst/>
          </a:prstGeom>
          <a:noFill/>
        </p:spPr>
        <p:txBody>
          <a:bodyPr vert="horz" wrap="square" lIns="91440" tIns="45720" rIns="91440" bIns="45720" rtlCol="0" anchor="t">
            <a:noAutofit/>
          </a:bodyPr>
          <a:lstStyle/>
          <a:p>
            <a:pPr marL="171450" indent="-171450">
              <a:buClr>
                <a:srgbClr val="F68D2E"/>
              </a:buClr>
              <a:buFont typeface="Wingdings" panose="05000000000000000000" pitchFamily="2" charset="2"/>
              <a:buChar char="§"/>
            </a:pPr>
            <a:r>
              <a:rPr lang="en-US" sz="1100">
                <a:solidFill>
                  <a:srgbClr val="333F48"/>
                </a:solidFill>
              </a:rPr>
              <a:t>Plan out how data will be managed, verified, validated, and reported</a:t>
            </a:r>
            <a:endParaRPr lang="en-US" sz="1100">
              <a:solidFill>
                <a:srgbClr val="333F48"/>
              </a:solidFill>
              <a:cs typeface="Arial"/>
            </a:endParaRPr>
          </a:p>
          <a:p>
            <a:pPr marL="171450" indent="-171450">
              <a:buClr>
                <a:srgbClr val="F68D2E"/>
              </a:buClr>
              <a:buFont typeface="Wingdings" panose="05000000000000000000" pitchFamily="2" charset="2"/>
              <a:buChar char="§"/>
            </a:pPr>
            <a:r>
              <a:rPr lang="en-US" sz="1100">
                <a:solidFill>
                  <a:srgbClr val="333F48"/>
                </a:solidFill>
              </a:rPr>
              <a:t>Consider what types of assessments will be conducted to ensure data validity</a:t>
            </a:r>
            <a:endParaRPr lang="en-US" sz="1100">
              <a:solidFill>
                <a:srgbClr val="333F48"/>
              </a:solidFill>
              <a:cs typeface="Arial"/>
            </a:endParaRPr>
          </a:p>
        </p:txBody>
      </p:sp>
      <p:grpSp>
        <p:nvGrpSpPr>
          <p:cNvPr id="34" name="Graphic 23">
            <a:extLst>
              <a:ext uri="{FF2B5EF4-FFF2-40B4-BE49-F238E27FC236}">
                <a16:creationId xmlns:a16="http://schemas.microsoft.com/office/drawing/2014/main" id="{E709581B-B66C-497A-8307-1AFC000299BD}"/>
              </a:ext>
            </a:extLst>
          </p:cNvPr>
          <p:cNvGrpSpPr/>
          <p:nvPr/>
        </p:nvGrpSpPr>
        <p:grpSpPr>
          <a:xfrm>
            <a:off x="8356600" y="3896946"/>
            <a:ext cx="2381926" cy="231104"/>
            <a:chOff x="572495" y="3025280"/>
            <a:chExt cx="2381926" cy="231104"/>
          </a:xfrm>
        </p:grpSpPr>
        <p:sp>
          <p:nvSpPr>
            <p:cNvPr id="35" name="Freeform: Shape 34">
              <a:extLst>
                <a:ext uri="{FF2B5EF4-FFF2-40B4-BE49-F238E27FC236}">
                  <a16:creationId xmlns:a16="http://schemas.microsoft.com/office/drawing/2014/main" id="{70B527F5-AF37-4EF4-8460-E3529F51D2EC}"/>
                </a:ext>
              </a:extLst>
            </p:cNvPr>
            <p:cNvSpPr/>
            <p:nvPr/>
          </p:nvSpPr>
          <p:spPr>
            <a:xfrm>
              <a:off x="572495" y="3025280"/>
              <a:ext cx="1034405" cy="231104"/>
            </a:xfrm>
            <a:custGeom>
              <a:avLst/>
              <a:gdLst>
                <a:gd name="connsiteX0" fmla="*/ 575890 w 568700"/>
                <a:gd name="connsiteY0" fmla="*/ 214604 h 214604"/>
                <a:gd name="connsiteX1" fmla="*/ 565911 w 568700"/>
                <a:gd name="connsiteY1" fmla="*/ 107302 h 214604"/>
                <a:gd name="connsiteX2" fmla="*/ 575890 w 568700"/>
                <a:gd name="connsiteY2" fmla="*/ 0 h 214604"/>
                <a:gd name="connsiteX3" fmla="*/ 0 w 568700"/>
                <a:gd name="connsiteY3" fmla="*/ 0 h 214604"/>
                <a:gd name="connsiteX4" fmla="*/ 57621 w 568700"/>
                <a:gd name="connsiteY4" fmla="*/ 107302 h 214604"/>
                <a:gd name="connsiteX5" fmla="*/ 0 w 568700"/>
                <a:gd name="connsiteY5" fmla="*/ 214604 h 214604"/>
                <a:gd name="connsiteX6" fmla="*/ 575890 w 568700"/>
                <a:gd name="connsiteY6" fmla="*/ 214604 h 21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00" h="214604">
                  <a:moveTo>
                    <a:pt x="575890" y="214604"/>
                  </a:moveTo>
                  <a:cubicBezTo>
                    <a:pt x="569451" y="179731"/>
                    <a:pt x="565911" y="143999"/>
                    <a:pt x="565911" y="107302"/>
                  </a:cubicBezTo>
                  <a:cubicBezTo>
                    <a:pt x="565911" y="70605"/>
                    <a:pt x="569451" y="34873"/>
                    <a:pt x="575890" y="0"/>
                  </a:cubicBezTo>
                  <a:lnTo>
                    <a:pt x="0" y="0"/>
                  </a:lnTo>
                  <a:lnTo>
                    <a:pt x="57621" y="107302"/>
                  </a:lnTo>
                  <a:lnTo>
                    <a:pt x="0" y="214604"/>
                  </a:lnTo>
                  <a:lnTo>
                    <a:pt x="575890" y="214604"/>
                  </a:lnTo>
                  <a:close/>
                </a:path>
              </a:pathLst>
            </a:custGeom>
            <a:solidFill>
              <a:srgbClr val="C1C6C8"/>
            </a:solidFill>
            <a:ln w="1068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F48"/>
                </a:solidFill>
                <a:effectLst/>
                <a:uLnTx/>
                <a:uFillTx/>
                <a:latin typeface="Arial" panose="020B0604020202020204"/>
                <a:ea typeface="+mn-ea"/>
                <a:cs typeface="+mn-cs"/>
              </a:endParaRPr>
            </a:p>
          </p:txBody>
        </p:sp>
        <p:sp>
          <p:nvSpPr>
            <p:cNvPr id="36" name="Freeform: Shape 35">
              <a:extLst>
                <a:ext uri="{FF2B5EF4-FFF2-40B4-BE49-F238E27FC236}">
                  <a16:creationId xmlns:a16="http://schemas.microsoft.com/office/drawing/2014/main" id="{DD3819CF-B371-4BDF-9269-0DBB7AACA78B}"/>
                </a:ext>
              </a:extLst>
            </p:cNvPr>
            <p:cNvSpPr/>
            <p:nvPr/>
          </p:nvSpPr>
          <p:spPr>
            <a:xfrm>
              <a:off x="1900627" y="3040074"/>
              <a:ext cx="1053794" cy="216310"/>
            </a:xfrm>
            <a:custGeom>
              <a:avLst/>
              <a:gdLst>
                <a:gd name="connsiteX0" fmla="*/ 584796 w 633081"/>
                <a:gd name="connsiteY0" fmla="*/ 0 h 214604"/>
                <a:gd name="connsiteX1" fmla="*/ 0 w 633081"/>
                <a:gd name="connsiteY1" fmla="*/ 0 h 214604"/>
                <a:gd name="connsiteX2" fmla="*/ 9979 w 633081"/>
                <a:gd name="connsiteY2" fmla="*/ 107302 h 214604"/>
                <a:gd name="connsiteX3" fmla="*/ 0 w 633081"/>
                <a:gd name="connsiteY3" fmla="*/ 214604 h 214604"/>
                <a:gd name="connsiteX4" fmla="*/ 584796 w 633081"/>
                <a:gd name="connsiteY4" fmla="*/ 214604 h 214604"/>
                <a:gd name="connsiteX5" fmla="*/ 642524 w 633081"/>
                <a:gd name="connsiteY5" fmla="*/ 107195 h 214604"/>
                <a:gd name="connsiteX6" fmla="*/ 584796 w 633081"/>
                <a:gd name="connsiteY6" fmla="*/ 0 h 21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081" h="214604">
                  <a:moveTo>
                    <a:pt x="584796" y="0"/>
                  </a:moveTo>
                  <a:lnTo>
                    <a:pt x="0" y="0"/>
                  </a:lnTo>
                  <a:cubicBezTo>
                    <a:pt x="6438" y="34873"/>
                    <a:pt x="9979" y="70605"/>
                    <a:pt x="9979" y="107302"/>
                  </a:cubicBezTo>
                  <a:cubicBezTo>
                    <a:pt x="9979" y="143999"/>
                    <a:pt x="6438" y="179731"/>
                    <a:pt x="0" y="214604"/>
                  </a:cubicBezTo>
                  <a:lnTo>
                    <a:pt x="584796" y="214604"/>
                  </a:lnTo>
                  <a:lnTo>
                    <a:pt x="642524" y="107195"/>
                  </a:lnTo>
                  <a:lnTo>
                    <a:pt x="584796" y="0"/>
                  </a:lnTo>
                  <a:close/>
                </a:path>
              </a:pathLst>
            </a:custGeom>
            <a:solidFill>
              <a:srgbClr val="C1C6C8"/>
            </a:solidFill>
            <a:ln w="1068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F48"/>
                </a:solidFill>
                <a:effectLst/>
                <a:uLnTx/>
                <a:uFillTx/>
                <a:latin typeface="Arial" panose="020B0604020202020204"/>
                <a:ea typeface="+mn-ea"/>
                <a:cs typeface="+mn-cs"/>
              </a:endParaRPr>
            </a:p>
          </p:txBody>
        </p:sp>
      </p:grpSp>
      <p:sp>
        <p:nvSpPr>
          <p:cNvPr id="22" name="Oval 21">
            <a:extLst>
              <a:ext uri="{FF2B5EF4-FFF2-40B4-BE49-F238E27FC236}">
                <a16:creationId xmlns:a16="http://schemas.microsoft.com/office/drawing/2014/main" id="{DFF40564-9334-4163-9329-4E2FB4BC7C10}"/>
              </a:ext>
            </a:extLst>
          </p:cNvPr>
          <p:cNvSpPr/>
          <p:nvPr/>
        </p:nvSpPr>
        <p:spPr>
          <a:xfrm>
            <a:off x="9067100" y="3502122"/>
            <a:ext cx="1052223" cy="10522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57" name="Straight Connector 56">
            <a:extLst>
              <a:ext uri="{FF2B5EF4-FFF2-40B4-BE49-F238E27FC236}">
                <a16:creationId xmlns:a16="http://schemas.microsoft.com/office/drawing/2014/main" id="{05206A78-F4C7-429B-B23F-C3D77F917B73}"/>
              </a:ext>
            </a:extLst>
          </p:cNvPr>
          <p:cNvCxnSpPr>
            <a:cxnSpLocks/>
          </p:cNvCxnSpPr>
          <p:nvPr/>
        </p:nvCxnSpPr>
        <p:spPr>
          <a:xfrm>
            <a:off x="8718252" y="2176450"/>
            <a:ext cx="180590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1CD39AC-DB05-45AC-A08C-C94D59A8A403}"/>
              </a:ext>
            </a:extLst>
          </p:cNvPr>
          <p:cNvCxnSpPr>
            <a:cxnSpLocks/>
          </p:cNvCxnSpPr>
          <p:nvPr/>
        </p:nvCxnSpPr>
        <p:spPr>
          <a:xfrm>
            <a:off x="977813" y="5022746"/>
            <a:ext cx="1805905"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5086B0-7FD2-417B-807C-F77347D48A96}"/>
              </a:ext>
            </a:extLst>
          </p:cNvPr>
          <p:cNvCxnSpPr>
            <a:cxnSpLocks/>
          </p:cNvCxnSpPr>
          <p:nvPr/>
        </p:nvCxnSpPr>
        <p:spPr>
          <a:xfrm>
            <a:off x="3585718" y="1608639"/>
            <a:ext cx="1805905"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Graphic 26">
            <a:extLst>
              <a:ext uri="{FF2B5EF4-FFF2-40B4-BE49-F238E27FC236}">
                <a16:creationId xmlns:a16="http://schemas.microsoft.com/office/drawing/2014/main" id="{EDB96D16-3219-4A0E-8B61-5743215D9B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0187" y="3730169"/>
            <a:ext cx="622983" cy="582891"/>
          </a:xfrm>
          <a:prstGeom prst="rect">
            <a:avLst/>
          </a:prstGeom>
        </p:spPr>
      </p:pic>
      <p:pic>
        <p:nvPicPr>
          <p:cNvPr id="6" name="Graphic 18">
            <a:extLst>
              <a:ext uri="{FF2B5EF4-FFF2-40B4-BE49-F238E27FC236}">
                <a16:creationId xmlns:a16="http://schemas.microsoft.com/office/drawing/2014/main" id="{DEA95994-6680-4323-9079-A33FF2F279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47173" y="3666601"/>
            <a:ext cx="621130" cy="681288"/>
          </a:xfrm>
          <a:prstGeom prst="rect">
            <a:avLst/>
          </a:prstGeom>
        </p:spPr>
      </p:pic>
      <p:pic>
        <p:nvPicPr>
          <p:cNvPr id="23" name="Graphic 27">
            <a:extLst>
              <a:ext uri="{FF2B5EF4-FFF2-40B4-BE49-F238E27FC236}">
                <a16:creationId xmlns:a16="http://schemas.microsoft.com/office/drawing/2014/main" id="{88D0AEEE-6ABD-4371-8A3A-71E2093AD8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03918" y="3754258"/>
            <a:ext cx="664164" cy="575641"/>
          </a:xfrm>
          <a:prstGeom prst="rect">
            <a:avLst/>
          </a:prstGeom>
        </p:spPr>
      </p:pic>
      <p:pic>
        <p:nvPicPr>
          <p:cNvPr id="24" name="Graphic 57">
            <a:extLst>
              <a:ext uri="{FF2B5EF4-FFF2-40B4-BE49-F238E27FC236}">
                <a16:creationId xmlns:a16="http://schemas.microsoft.com/office/drawing/2014/main" id="{909AA256-5589-4EC1-A61D-4900D04CC2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93097" y="3737174"/>
            <a:ext cx="596844" cy="571387"/>
          </a:xfrm>
          <a:prstGeom prst="rect">
            <a:avLst/>
          </a:prstGeom>
        </p:spPr>
      </p:pic>
    </p:spTree>
    <p:extLst>
      <p:ext uri="{BB962C8B-B14F-4D97-AF65-F5344CB8AC3E}">
        <p14:creationId xmlns:p14="http://schemas.microsoft.com/office/powerpoint/2010/main" val="2504482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867020-BC6B-44DE-82FD-DB26E8465385}"/>
              </a:ext>
            </a:extLst>
          </p:cNvPr>
          <p:cNvSpPr>
            <a:spLocks noGrp="1"/>
          </p:cNvSpPr>
          <p:nvPr>
            <p:ph type="body" sz="quarter" idx="13"/>
          </p:nvPr>
        </p:nvSpPr>
        <p:spPr>
          <a:xfrm>
            <a:off x="742529" y="603929"/>
            <a:ext cx="8621390" cy="455962"/>
          </a:xfrm>
        </p:spPr>
        <p:txBody>
          <a:bodyPr>
            <a:noAutofit/>
          </a:bodyPr>
          <a:lstStyle/>
          <a:p>
            <a:r>
              <a:rPr lang="en-US" sz="3600"/>
              <a:t>QAPP Walk Through</a:t>
            </a:r>
          </a:p>
        </p:txBody>
      </p:sp>
      <p:sp>
        <p:nvSpPr>
          <p:cNvPr id="2" name="Slide Number Placeholder 1">
            <a:extLst>
              <a:ext uri="{FF2B5EF4-FFF2-40B4-BE49-F238E27FC236}">
                <a16:creationId xmlns:a16="http://schemas.microsoft.com/office/drawing/2014/main" id="{218E3E55-111A-6357-DA16-33D667E8B71C}"/>
              </a:ext>
            </a:extLst>
          </p:cNvPr>
          <p:cNvSpPr>
            <a:spLocks noGrp="1"/>
          </p:cNvSpPr>
          <p:nvPr>
            <p:ph type="sldNum" sz="quarter" idx="12"/>
          </p:nvPr>
        </p:nvSpPr>
        <p:spPr/>
        <p:txBody>
          <a:bodyPr/>
          <a:lstStyle/>
          <a:p>
            <a:fld id="{007B235C-EC8B-442B-8E6D-8C172C220641}" type="slidenum">
              <a:rPr lang="en-US" smtClean="0"/>
              <a:t>24</a:t>
            </a:fld>
            <a:endParaRPr lang="en-US"/>
          </a:p>
        </p:txBody>
      </p:sp>
      <p:graphicFrame>
        <p:nvGraphicFramePr>
          <p:cNvPr id="5" name="Table 4">
            <a:extLst>
              <a:ext uri="{FF2B5EF4-FFF2-40B4-BE49-F238E27FC236}">
                <a16:creationId xmlns:a16="http://schemas.microsoft.com/office/drawing/2014/main" id="{1745EF72-D485-DEE2-6E32-B75B361CF653}"/>
              </a:ext>
            </a:extLst>
          </p:cNvPr>
          <p:cNvGraphicFramePr>
            <a:graphicFrameLocks noGrp="1"/>
          </p:cNvGraphicFramePr>
          <p:nvPr>
            <p:extLst>
              <p:ext uri="{D42A27DB-BD31-4B8C-83A1-F6EECF244321}">
                <p14:modId xmlns:p14="http://schemas.microsoft.com/office/powerpoint/2010/main" val="2147739498"/>
              </p:ext>
            </p:extLst>
          </p:nvPr>
        </p:nvGraphicFramePr>
        <p:xfrm>
          <a:off x="1026248" y="2226138"/>
          <a:ext cx="8798616" cy="2076548"/>
        </p:xfrm>
        <a:graphic>
          <a:graphicData uri="http://schemas.openxmlformats.org/drawingml/2006/table">
            <a:tbl>
              <a:tblPr firstRow="1" bandRow="1">
                <a:tableStyleId>{5C22544A-7EE6-4342-B048-85BDC9FD1C3A}</a:tableStyleId>
              </a:tblPr>
              <a:tblGrid>
                <a:gridCol w="268351">
                  <a:extLst>
                    <a:ext uri="{9D8B030D-6E8A-4147-A177-3AD203B41FA5}">
                      <a16:colId xmlns:a16="http://schemas.microsoft.com/office/drawing/2014/main" val="1542826567"/>
                    </a:ext>
                  </a:extLst>
                </a:gridCol>
                <a:gridCol w="1210308">
                  <a:extLst>
                    <a:ext uri="{9D8B030D-6E8A-4147-A177-3AD203B41FA5}">
                      <a16:colId xmlns:a16="http://schemas.microsoft.com/office/drawing/2014/main" val="1871216772"/>
                    </a:ext>
                  </a:extLst>
                </a:gridCol>
                <a:gridCol w="7319957">
                  <a:extLst>
                    <a:ext uri="{9D8B030D-6E8A-4147-A177-3AD203B41FA5}">
                      <a16:colId xmlns:a16="http://schemas.microsoft.com/office/drawing/2014/main" val="2920498026"/>
                    </a:ext>
                  </a:extLst>
                </a:gridCol>
              </a:tblGrid>
              <a:tr h="536101">
                <a:tc>
                  <a:txBody>
                    <a:bodyPr/>
                    <a:lstStyle/>
                    <a:p>
                      <a:r>
                        <a:rPr lang="en-US"/>
                        <a:t>G</a:t>
                      </a:r>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2000" b="1" i="0" u="none" strike="noStrike" noProof="0">
                          <a:solidFill>
                            <a:srgbClr val="43B02A"/>
                          </a:solidFill>
                          <a:highlight>
                            <a:srgbClr val="FFFFFF"/>
                          </a:highlight>
                          <a:latin typeface="Arial"/>
                        </a:rPr>
                        <a:t>Group A</a:t>
                      </a:r>
                    </a:p>
                  </a:txBody>
                  <a:tcPr anchor="ctr">
                    <a:lnL w="0">
                      <a:noFill/>
                    </a:lnL>
                    <a:lnR w="0">
                      <a:noFill/>
                    </a:lnR>
                    <a:lnT w="0">
                      <a:noFill/>
                    </a:lnT>
                    <a:lnB w="12700">
                      <a:solidFill>
                        <a:schemeClr val="tx1"/>
                      </a:solidFill>
                    </a:lnB>
                    <a:noFill/>
                  </a:tcPr>
                </a:tc>
                <a:tc>
                  <a:txBody>
                    <a:bodyPr/>
                    <a:lstStyle/>
                    <a:p>
                      <a:pPr lvl="0" algn="l">
                        <a:lnSpc>
                          <a:spcPct val="100000"/>
                        </a:lnSpc>
                        <a:spcBef>
                          <a:spcPts val="0"/>
                        </a:spcBef>
                        <a:spcAft>
                          <a:spcPts val="0"/>
                        </a:spcAft>
                        <a:buNone/>
                      </a:pPr>
                      <a:r>
                        <a:rPr lang="en-US" sz="2000" b="0" i="0" u="none" strike="noStrike" baseline="0" noProof="0" dirty="0">
                          <a:solidFill>
                            <a:srgbClr val="333F48"/>
                          </a:solidFill>
                          <a:highlight>
                            <a:srgbClr val="FFFFFF"/>
                          </a:highlight>
                          <a:latin typeface="Arial"/>
                        </a:rPr>
                        <a:t>Project Management &amp; Information/Data Quality Objectives</a:t>
                      </a:r>
                      <a:endParaRPr lang="en-US" dirty="0"/>
                    </a:p>
                  </a:txBody>
                  <a:tcPr anchor="ctr">
                    <a:lnL w="0">
                      <a:noFill/>
                    </a:lnL>
                    <a:lnR w="0" cap="flat" cmpd="sng" algn="ctr">
                      <a:noFill/>
                      <a:prstDash val="solid"/>
                      <a:round/>
                      <a:headEnd type="none" w="med" len="med"/>
                      <a:tailEnd type="none" w="med" len="med"/>
                    </a:lnR>
                    <a:lnT w="0">
                      <a:noFill/>
                    </a:lnT>
                    <a:lnB w="12700">
                      <a:solidFill>
                        <a:schemeClr val="tx1"/>
                      </a:solidFill>
                    </a:lnB>
                    <a:noFill/>
                  </a:tcPr>
                </a:tc>
                <a:extLst>
                  <a:ext uri="{0D108BD9-81ED-4DB2-BD59-A6C34878D82A}">
                    <a16:rowId xmlns:a16="http://schemas.microsoft.com/office/drawing/2014/main" val="2537735628"/>
                  </a:ext>
                </a:extLst>
              </a:tr>
              <a:tr h="475180">
                <a:tc>
                  <a:txBody>
                    <a:bodyPr/>
                    <a:lstStyle/>
                    <a:p>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2000" b="1" i="0" u="none" strike="noStrike" noProof="0" dirty="0">
                          <a:solidFill>
                            <a:srgbClr val="43B02A"/>
                          </a:solidFill>
                          <a:highlight>
                            <a:srgbClr val="FFFFFF"/>
                          </a:highlight>
                          <a:latin typeface="Arial"/>
                        </a:rPr>
                        <a:t>Group B</a:t>
                      </a:r>
                      <a:endParaRPr lang="en-US" dirty="0"/>
                    </a:p>
                  </a:txBody>
                  <a:tcPr anchor="ctr">
                    <a:lnL w="0">
                      <a:noFill/>
                    </a:lnL>
                    <a:lnR w="0">
                      <a:noFill/>
                    </a:lnR>
                    <a:lnT w="12700">
                      <a:solidFill>
                        <a:schemeClr val="tx1"/>
                      </a:solidFill>
                    </a:lnT>
                    <a:lnB w="12700">
                      <a:solidFill>
                        <a:schemeClr val="tx1"/>
                      </a:solidFill>
                    </a:lnB>
                    <a:noFill/>
                  </a:tcPr>
                </a:tc>
                <a:tc>
                  <a:txBody>
                    <a:bodyPr/>
                    <a:lstStyle/>
                    <a:p>
                      <a:pPr lvl="0" algn="l">
                        <a:lnSpc>
                          <a:spcPct val="100000"/>
                        </a:lnSpc>
                        <a:spcBef>
                          <a:spcPts val="0"/>
                        </a:spcBef>
                        <a:spcAft>
                          <a:spcPts val="0"/>
                        </a:spcAft>
                        <a:buNone/>
                      </a:pPr>
                      <a:r>
                        <a:rPr lang="en-US" sz="2000" b="0" i="0" u="none" strike="noStrike" baseline="0" noProof="0" dirty="0">
                          <a:solidFill>
                            <a:srgbClr val="333F48"/>
                          </a:solidFill>
                          <a:highlight>
                            <a:srgbClr val="FFFFFF"/>
                          </a:highlight>
                          <a:latin typeface="Arial"/>
                        </a:rPr>
                        <a:t>Implementing Environmental Information Operations</a:t>
                      </a:r>
                      <a:endParaRPr lang="en-US" dirty="0"/>
                    </a:p>
                  </a:txBody>
                  <a:tcPr anchor="ctr">
                    <a:lnL w="0">
                      <a:noFill/>
                    </a:lnL>
                    <a:lnR w="0" cap="flat" cmpd="sng" algn="ctr">
                      <a:no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2301279649"/>
                  </a:ext>
                </a:extLst>
              </a:tr>
              <a:tr h="536101">
                <a:tc>
                  <a:txBody>
                    <a:bodyPr/>
                    <a:lstStyle/>
                    <a:p>
                      <a:endParaRPr lang="en-US"/>
                    </a:p>
                  </a:txBody>
                  <a:tcPr>
                    <a:lnL w="0">
                      <a:noFill/>
                    </a:lnL>
                    <a:lnR w="0">
                      <a:noFill/>
                    </a:lnR>
                    <a:lnT w="0">
                      <a:noFill/>
                    </a:lnT>
                    <a:lnB w="0" cap="flat" cmpd="sng" algn="ctr">
                      <a:no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2000" b="1" i="0" u="none" strike="noStrike" noProof="0" dirty="0">
                          <a:solidFill>
                            <a:srgbClr val="43B02A"/>
                          </a:solidFill>
                          <a:highlight>
                            <a:srgbClr val="FFFFFF"/>
                          </a:highlight>
                          <a:latin typeface="Arial"/>
                        </a:rPr>
                        <a:t>Group C</a:t>
                      </a:r>
                      <a:endParaRPr lang="en-US" dirty="0"/>
                    </a:p>
                  </a:txBody>
                  <a:tcPr anchor="ctr">
                    <a:lnL w="0">
                      <a:noFill/>
                    </a:lnL>
                    <a:lnR w="0">
                      <a:noFill/>
                    </a:lnR>
                    <a:lnT w="12700">
                      <a:solidFill>
                        <a:schemeClr val="tx1"/>
                      </a:solidFill>
                    </a:lnT>
                    <a:lnB w="12700">
                      <a:solidFill>
                        <a:schemeClr val="tx1"/>
                      </a:solidFill>
                    </a:lnB>
                    <a:noFill/>
                  </a:tcPr>
                </a:tc>
                <a:tc>
                  <a:txBody>
                    <a:bodyPr/>
                    <a:lstStyle/>
                    <a:p>
                      <a:pPr lvl="0" algn="l">
                        <a:lnSpc>
                          <a:spcPct val="100000"/>
                        </a:lnSpc>
                        <a:spcBef>
                          <a:spcPts val="0"/>
                        </a:spcBef>
                        <a:spcAft>
                          <a:spcPts val="0"/>
                        </a:spcAft>
                        <a:buNone/>
                      </a:pPr>
                      <a:r>
                        <a:rPr lang="en-US" sz="2000" b="0" i="0" u="none" strike="noStrike" noProof="0" dirty="0">
                          <a:solidFill>
                            <a:srgbClr val="333F48"/>
                          </a:solidFill>
                          <a:highlight>
                            <a:srgbClr val="FFFFFF"/>
                          </a:highlight>
                          <a:latin typeface="Arial"/>
                        </a:rPr>
                        <a:t>Review and approval of SOPs and revisions</a:t>
                      </a:r>
                      <a:endParaRPr lang="en-US" sz="2000" b="0" i="0" u="none" strike="noStrike" noProof="0" dirty="0">
                        <a:solidFill>
                          <a:srgbClr val="000000"/>
                        </a:solidFill>
                        <a:highlight>
                          <a:srgbClr val="FFFFFF"/>
                        </a:highlight>
                        <a:latin typeface="Arial"/>
                      </a:endParaRPr>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6612011"/>
                  </a:ext>
                </a:extLst>
              </a:tr>
              <a:tr h="529166">
                <a:tc>
                  <a:txBody>
                    <a:bodyPr/>
                    <a:lstStyle/>
                    <a:p>
                      <a:pPr lvl="0">
                        <a:buNone/>
                      </a:pPr>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2000" b="1" i="0" u="none" strike="noStrike" noProof="0">
                          <a:solidFill>
                            <a:srgbClr val="43B02A"/>
                          </a:solidFill>
                          <a:highlight>
                            <a:srgbClr val="FFFFFF"/>
                          </a:highlight>
                          <a:latin typeface="Arial"/>
                        </a:rPr>
                        <a:t>Group D</a:t>
                      </a:r>
                      <a:endParaRPr lang="en-US"/>
                    </a:p>
                  </a:txBody>
                  <a:tcPr anchor="ctr">
                    <a:lnL w="0">
                      <a:noFill/>
                    </a:lnL>
                    <a:lnR w="0">
                      <a:noFill/>
                    </a:lnR>
                    <a:lnT w="12700">
                      <a:solidFill>
                        <a:schemeClr val="tx1"/>
                      </a:solidFill>
                    </a:lnT>
                    <a:lnB w="0">
                      <a:noFill/>
                    </a:lnB>
                    <a:noFill/>
                  </a:tcPr>
                </a:tc>
                <a:tc>
                  <a:txBody>
                    <a:bodyPr/>
                    <a:lstStyle/>
                    <a:p>
                      <a:pPr lvl="0" algn="l">
                        <a:lnSpc>
                          <a:spcPct val="100000"/>
                        </a:lnSpc>
                        <a:spcBef>
                          <a:spcPts val="0"/>
                        </a:spcBef>
                        <a:spcAft>
                          <a:spcPts val="0"/>
                        </a:spcAft>
                        <a:buNone/>
                      </a:pPr>
                      <a:r>
                        <a:rPr lang="en-US" sz="2000" b="0" i="0" u="none" strike="noStrike" baseline="0" noProof="0" dirty="0">
                          <a:solidFill>
                            <a:srgbClr val="333F48"/>
                          </a:solidFill>
                          <a:highlight>
                            <a:srgbClr val="FFFFFF"/>
                          </a:highlight>
                          <a:latin typeface="Arial"/>
                        </a:rPr>
                        <a:t>Environmental Information Review and Usability Determination</a:t>
                      </a:r>
                      <a:endParaRPr lang="en-US" dirty="0"/>
                    </a:p>
                  </a:txBody>
                  <a:tcPr anchor="ctr">
                    <a:lnL w="0">
                      <a:noFill/>
                    </a:lnL>
                    <a:lnR w="0" cap="flat" cmpd="sng" algn="ctr">
                      <a:noFill/>
                      <a:prstDash val="solid"/>
                      <a:round/>
                      <a:headEnd type="none" w="med" len="med"/>
                      <a:tailEnd type="none" w="med" len="med"/>
                    </a:lnR>
                    <a:lnT w="12700">
                      <a:solidFill>
                        <a:schemeClr val="tx1"/>
                      </a:solidFill>
                    </a:lnT>
                    <a:lnB w="0">
                      <a:noFill/>
                    </a:lnB>
                    <a:noFill/>
                  </a:tcPr>
                </a:tc>
                <a:extLst>
                  <a:ext uri="{0D108BD9-81ED-4DB2-BD59-A6C34878D82A}">
                    <a16:rowId xmlns:a16="http://schemas.microsoft.com/office/drawing/2014/main" val="2155391457"/>
                  </a:ext>
                </a:extLst>
              </a:tr>
            </a:tbl>
          </a:graphicData>
        </a:graphic>
      </p:graphicFrame>
      <p:sp>
        <p:nvSpPr>
          <p:cNvPr id="8" name="Text Placeholder 6">
            <a:extLst>
              <a:ext uri="{FF2B5EF4-FFF2-40B4-BE49-F238E27FC236}">
                <a16:creationId xmlns:a16="http://schemas.microsoft.com/office/drawing/2014/main" id="{BF87F10C-2979-14F2-9774-2A9D63CA098C}"/>
              </a:ext>
            </a:extLst>
          </p:cNvPr>
          <p:cNvSpPr txBox="1">
            <a:spLocks/>
          </p:cNvSpPr>
          <p:nvPr/>
        </p:nvSpPr>
        <p:spPr>
          <a:xfrm>
            <a:off x="1026248" y="1638054"/>
            <a:ext cx="8382422" cy="45596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Tx/>
              <a:buNone/>
              <a:defRPr sz="1400" b="1" kern="1200">
                <a:solidFill>
                  <a:schemeClr val="bg1">
                    <a:lumMod val="65000"/>
                  </a:schemeClr>
                </a:solidFill>
                <a:latin typeface="+mn-lt"/>
                <a:ea typeface="+mn-ea"/>
                <a:cs typeface="+mn-cs"/>
              </a:defRPr>
            </a:lvl1pPr>
            <a:lvl2pPr marL="461963" indent="-2365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688975" indent="-227013"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5425"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4pPr>
            <a:lvl5pPr marL="1139825" indent="-225425" algn="l" defTabSz="914400"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rgbClr val="4F194B"/>
                </a:solidFill>
                <a:latin typeface="+mj-lt"/>
              </a:rPr>
              <a:t>The QAPP can be divided into four basic element groups covering:</a:t>
            </a:r>
          </a:p>
        </p:txBody>
      </p:sp>
    </p:spTree>
    <p:extLst>
      <p:ext uri="{BB962C8B-B14F-4D97-AF65-F5344CB8AC3E}">
        <p14:creationId xmlns:p14="http://schemas.microsoft.com/office/powerpoint/2010/main" val="3368548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372548-5D57-43CE-8F25-58E87F9B34E6}"/>
              </a:ext>
            </a:extLst>
          </p:cNvPr>
          <p:cNvSpPr>
            <a:spLocks noGrp="1"/>
          </p:cNvSpPr>
          <p:nvPr>
            <p:ph type="sldNum" sz="quarter" idx="12"/>
          </p:nvPr>
        </p:nvSpPr>
        <p:spPr/>
        <p:txBody>
          <a:bodyPr/>
          <a:lstStyle/>
          <a:p>
            <a:fld id="{007B235C-EC8B-442B-8E6D-8C172C220641}" type="slidenum">
              <a:rPr lang="en-US" smtClean="0"/>
              <a:pPr/>
              <a:t>25</a:t>
            </a:fld>
            <a:endParaRPr lang="en-US"/>
          </a:p>
        </p:txBody>
      </p:sp>
      <p:graphicFrame>
        <p:nvGraphicFramePr>
          <p:cNvPr id="2" name="Table 1">
            <a:extLst>
              <a:ext uri="{FF2B5EF4-FFF2-40B4-BE49-F238E27FC236}">
                <a16:creationId xmlns:a16="http://schemas.microsoft.com/office/drawing/2014/main" id="{6A4B79DC-54EB-D7AE-7518-4BF736746136}"/>
              </a:ext>
            </a:extLst>
          </p:cNvPr>
          <p:cNvGraphicFramePr>
            <a:graphicFrameLocks noGrp="1"/>
          </p:cNvGraphicFramePr>
          <p:nvPr>
            <p:extLst>
              <p:ext uri="{D42A27DB-BD31-4B8C-83A1-F6EECF244321}">
                <p14:modId xmlns:p14="http://schemas.microsoft.com/office/powerpoint/2010/main" val="2501018792"/>
              </p:ext>
            </p:extLst>
          </p:nvPr>
        </p:nvGraphicFramePr>
        <p:xfrm>
          <a:off x="5068073" y="333531"/>
          <a:ext cx="6591916" cy="6087425"/>
        </p:xfrm>
        <a:graphic>
          <a:graphicData uri="http://schemas.openxmlformats.org/drawingml/2006/table">
            <a:tbl>
              <a:tblPr firstRow="1" bandRow="1">
                <a:tableStyleId>{9D7B26C5-4107-4FEC-AEDC-1716B250A1EF}</a:tableStyleId>
              </a:tblPr>
              <a:tblGrid>
                <a:gridCol w="1090083">
                  <a:extLst>
                    <a:ext uri="{9D8B030D-6E8A-4147-A177-3AD203B41FA5}">
                      <a16:colId xmlns:a16="http://schemas.microsoft.com/office/drawing/2014/main" val="2712104420"/>
                    </a:ext>
                  </a:extLst>
                </a:gridCol>
                <a:gridCol w="5501833">
                  <a:extLst>
                    <a:ext uri="{9D8B030D-6E8A-4147-A177-3AD203B41FA5}">
                      <a16:colId xmlns:a16="http://schemas.microsoft.com/office/drawing/2014/main" val="3919911659"/>
                    </a:ext>
                  </a:extLst>
                </a:gridCol>
              </a:tblGrid>
              <a:tr h="411480">
                <a:tc>
                  <a:txBody>
                    <a:bodyPr/>
                    <a:lstStyle/>
                    <a:p>
                      <a:pPr algn="ctr"/>
                      <a:r>
                        <a:rPr lang="en-US">
                          <a:solidFill>
                            <a:schemeClr val="bg1"/>
                          </a:solidFill>
                        </a:rPr>
                        <a:t>Element</a:t>
                      </a:r>
                    </a:p>
                  </a:txBody>
                  <a:tcPr anchor="ctr">
                    <a:lnL w="12700">
                      <a:solidFill>
                        <a:schemeClr val="tx1"/>
                      </a:solidFill>
                    </a:lnL>
                    <a:lnR w="12700">
                      <a:solidFill>
                        <a:schemeClr val="bg1"/>
                      </a:solidFill>
                    </a:lnR>
                    <a:lnT w="12700">
                      <a:solidFill>
                        <a:schemeClr val="tx1"/>
                      </a:solidFill>
                    </a:lnT>
                    <a:lnB w="12700">
                      <a:solidFill>
                        <a:schemeClr val="tx1"/>
                      </a:solidFill>
                    </a:lnB>
                    <a:solidFill>
                      <a:srgbClr val="003C71"/>
                    </a:solidFill>
                  </a:tcPr>
                </a:tc>
                <a:tc>
                  <a:txBody>
                    <a:bodyPr/>
                    <a:lstStyle/>
                    <a:p>
                      <a:pPr algn="ctr"/>
                      <a:r>
                        <a:rPr lang="en-US">
                          <a:solidFill>
                            <a:schemeClr val="bg1"/>
                          </a:solidFill>
                        </a:rPr>
                        <a:t>Description</a:t>
                      </a:r>
                    </a:p>
                  </a:txBody>
                  <a:tcPr anchor="ctr">
                    <a:lnL w="12700">
                      <a:solidFill>
                        <a:schemeClr val="bg1"/>
                      </a:solidFill>
                    </a:lnL>
                    <a:lnR w="12700">
                      <a:solidFill>
                        <a:schemeClr val="tx1"/>
                      </a:solidFill>
                    </a:lnR>
                    <a:lnT w="12700">
                      <a:solidFill>
                        <a:schemeClr val="tx1"/>
                      </a:solidFill>
                    </a:lnT>
                    <a:lnB w="12700">
                      <a:solidFill>
                        <a:schemeClr val="tx1"/>
                      </a:solidFill>
                    </a:lnB>
                    <a:solidFill>
                      <a:srgbClr val="003C71"/>
                    </a:solidFill>
                  </a:tcPr>
                </a:tc>
                <a:extLst>
                  <a:ext uri="{0D108BD9-81ED-4DB2-BD59-A6C34878D82A}">
                    <a16:rowId xmlns:a16="http://schemas.microsoft.com/office/drawing/2014/main" val="1131427099"/>
                  </a:ext>
                </a:extLst>
              </a:tr>
              <a:tr h="394967">
                <a:tc>
                  <a:txBody>
                    <a:bodyPr/>
                    <a:lstStyle/>
                    <a:p>
                      <a:r>
                        <a:rPr lang="en-US"/>
                        <a:t>A1</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t>Title Page</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520612136"/>
                  </a:ext>
                </a:extLst>
              </a:tr>
              <a:tr h="394967">
                <a:tc>
                  <a:txBody>
                    <a:bodyPr/>
                    <a:lstStyle/>
                    <a:p>
                      <a:r>
                        <a:rPr lang="en-US"/>
                        <a:t>A2</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t>Approval Page</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41217611"/>
                  </a:ext>
                </a:extLst>
              </a:tr>
              <a:tr h="657222">
                <a:tc>
                  <a:txBody>
                    <a:bodyPr/>
                    <a:lstStyle/>
                    <a:p>
                      <a:r>
                        <a:rPr lang="en-US"/>
                        <a:t>A3</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t>Table of Contents, Document Format, and Document Control</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60169617"/>
                  </a:ext>
                </a:extLst>
              </a:tr>
              <a:tr h="543079">
                <a:tc>
                  <a:txBody>
                    <a:bodyPr/>
                    <a:lstStyle/>
                    <a:p>
                      <a:r>
                        <a:rPr lang="en-US"/>
                        <a:t>A4</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t>Project Purpose, Problem Definition, and Background</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60096858"/>
                  </a:ext>
                </a:extLst>
              </a:tr>
              <a:tr h="394967">
                <a:tc>
                  <a:txBody>
                    <a:bodyPr/>
                    <a:lstStyle/>
                    <a:p>
                      <a:r>
                        <a:rPr lang="en-US"/>
                        <a:t>A5</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t>Project Task Description</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91377692"/>
                  </a:ext>
                </a:extLst>
              </a:tr>
              <a:tr h="629256">
                <a:tc>
                  <a:txBody>
                    <a:bodyPr/>
                    <a:lstStyle/>
                    <a:p>
                      <a:r>
                        <a:rPr lang="en-US"/>
                        <a:t>A6</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t>Information/Data Quality Objectives and Performance/Acceptance Criteria</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96613532"/>
                  </a:ext>
                </a:extLst>
              </a:tr>
              <a:tr h="394967">
                <a:tc>
                  <a:txBody>
                    <a:bodyPr/>
                    <a:lstStyle/>
                    <a:p>
                      <a:r>
                        <a:rPr lang="en-US"/>
                        <a:t>A7</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t>Distribution List</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210726498"/>
                  </a:ext>
                </a:extLst>
              </a:tr>
              <a:tr h="459922">
                <a:tc>
                  <a:txBody>
                    <a:bodyPr/>
                    <a:lstStyle/>
                    <a:p>
                      <a:pPr lvl="0">
                        <a:buNone/>
                      </a:pPr>
                      <a:r>
                        <a:rPr lang="en-US"/>
                        <a:t>A8</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a:t>Project Organization</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649490897"/>
                  </a:ext>
                </a:extLst>
              </a:tr>
              <a:tr h="394967">
                <a:tc>
                  <a:txBody>
                    <a:bodyPr/>
                    <a:lstStyle/>
                    <a:p>
                      <a:pPr lvl="0">
                        <a:buNone/>
                      </a:pPr>
                      <a:r>
                        <a:rPr lang="en-US"/>
                        <a:t>A9</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a:t>Project QAM Independence</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437906529"/>
                  </a:ext>
                </a:extLst>
              </a:tr>
              <a:tr h="543079">
                <a:tc>
                  <a:txBody>
                    <a:bodyPr/>
                    <a:lstStyle/>
                    <a:p>
                      <a:pPr lvl="0">
                        <a:buNone/>
                      </a:pPr>
                      <a:r>
                        <a:rPr lang="en-US"/>
                        <a:t>A10</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a:t>Project Organizational Chart and Communications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52763140"/>
                  </a:ext>
                </a:extLst>
              </a:tr>
              <a:tr h="349586">
                <a:tc>
                  <a:txBody>
                    <a:bodyPr/>
                    <a:lstStyle/>
                    <a:p>
                      <a:pPr lvl="0">
                        <a:buNone/>
                      </a:pPr>
                      <a:r>
                        <a:rPr lang="en-US"/>
                        <a:t>A11</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a:t>Personnel Training/Certification</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256282286"/>
                  </a:ext>
                </a:extLst>
              </a:tr>
              <a:tr h="394967">
                <a:tc>
                  <a:txBody>
                    <a:bodyPr/>
                    <a:lstStyle/>
                    <a:p>
                      <a:pPr lvl="0">
                        <a:buNone/>
                      </a:pPr>
                      <a:r>
                        <a:rPr lang="en-US"/>
                        <a:t>A12</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a:t>Documents and Records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545390590"/>
                  </a:ext>
                </a:extLst>
              </a:tr>
            </a:tbl>
          </a:graphicData>
        </a:graphic>
      </p:graphicFrame>
      <p:sp>
        <p:nvSpPr>
          <p:cNvPr id="6" name="TextBox 5">
            <a:extLst>
              <a:ext uri="{FF2B5EF4-FFF2-40B4-BE49-F238E27FC236}">
                <a16:creationId xmlns:a16="http://schemas.microsoft.com/office/drawing/2014/main" id="{1840B249-FCB6-6873-2C11-8E887A5EA8EB}"/>
              </a:ext>
            </a:extLst>
          </p:cNvPr>
          <p:cNvSpPr txBox="1"/>
          <p:nvPr/>
        </p:nvSpPr>
        <p:spPr>
          <a:xfrm>
            <a:off x="468869" y="2307729"/>
            <a:ext cx="3935915"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43B02A"/>
                </a:solidFill>
                <a:latin typeface="+mj-lt"/>
                <a:ea typeface="Lato"/>
                <a:cs typeface="Arial"/>
              </a:rPr>
              <a:t>Group A Elements</a:t>
            </a:r>
          </a:p>
          <a:p>
            <a:r>
              <a:rPr lang="en-US" sz="2000">
                <a:ea typeface="Lato"/>
                <a:cs typeface="Arial"/>
              </a:rPr>
              <a:t>Project Management &amp; Information / Data Quality Objectives</a:t>
            </a:r>
          </a:p>
          <a:p>
            <a:endParaRPr lang="en-US" sz="2000">
              <a:solidFill>
                <a:srgbClr val="003C71"/>
              </a:solidFill>
              <a:ea typeface="Lato"/>
              <a:cs typeface="Arial"/>
            </a:endParaRPr>
          </a:p>
          <a:p>
            <a:r>
              <a:rPr lang="en-US" b="1" i="1">
                <a:solidFill>
                  <a:srgbClr val="4F194B"/>
                </a:solidFill>
                <a:ea typeface="Lato"/>
                <a:cs typeface="Arial"/>
              </a:rPr>
              <a:t>How you will organize and run the project activities</a:t>
            </a:r>
            <a:r>
              <a:rPr lang="en-US" i="1">
                <a:solidFill>
                  <a:srgbClr val="4F194B"/>
                </a:solidFill>
                <a:ea typeface="Lato"/>
                <a:cs typeface="Arial"/>
              </a:rPr>
              <a:t> </a:t>
            </a:r>
            <a:endParaRPr lang="en-US">
              <a:solidFill>
                <a:srgbClr val="4F194B"/>
              </a:solidFill>
              <a:ea typeface="Lato"/>
              <a:cs typeface="Arial"/>
            </a:endParaRPr>
          </a:p>
        </p:txBody>
      </p:sp>
      <p:pic>
        <p:nvPicPr>
          <p:cNvPr id="3" name="Graphic 58">
            <a:extLst>
              <a:ext uri="{FF2B5EF4-FFF2-40B4-BE49-F238E27FC236}">
                <a16:creationId xmlns:a16="http://schemas.microsoft.com/office/drawing/2014/main" id="{CBC4CF7E-0F8E-447E-89BB-83E8E27387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8869" y="1661640"/>
            <a:ext cx="804415" cy="645439"/>
          </a:xfrm>
          <a:prstGeom prst="rect">
            <a:avLst/>
          </a:prstGeom>
        </p:spPr>
      </p:pic>
    </p:spTree>
    <p:extLst>
      <p:ext uri="{BB962C8B-B14F-4D97-AF65-F5344CB8AC3E}">
        <p14:creationId xmlns:p14="http://schemas.microsoft.com/office/powerpoint/2010/main" val="2031019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372548-5D57-43CE-8F25-58E87F9B34E6}"/>
              </a:ext>
            </a:extLst>
          </p:cNvPr>
          <p:cNvSpPr>
            <a:spLocks noGrp="1"/>
          </p:cNvSpPr>
          <p:nvPr>
            <p:ph type="sldNum" sz="quarter" idx="12"/>
          </p:nvPr>
        </p:nvSpPr>
        <p:spPr/>
        <p:txBody>
          <a:bodyPr/>
          <a:lstStyle/>
          <a:p>
            <a:fld id="{007B235C-EC8B-442B-8E6D-8C172C220641}" type="slidenum">
              <a:rPr lang="en-US" smtClean="0"/>
              <a:pPr/>
              <a:t>26</a:t>
            </a:fld>
            <a:endParaRPr lang="en-US"/>
          </a:p>
        </p:txBody>
      </p:sp>
      <p:sp>
        <p:nvSpPr>
          <p:cNvPr id="6" name="TextBox 5">
            <a:extLst>
              <a:ext uri="{FF2B5EF4-FFF2-40B4-BE49-F238E27FC236}">
                <a16:creationId xmlns:a16="http://schemas.microsoft.com/office/drawing/2014/main" id="{1840B249-FCB6-6873-2C11-8E887A5EA8EB}"/>
              </a:ext>
            </a:extLst>
          </p:cNvPr>
          <p:cNvSpPr txBox="1"/>
          <p:nvPr/>
        </p:nvSpPr>
        <p:spPr>
          <a:xfrm>
            <a:off x="500619" y="2379476"/>
            <a:ext cx="3935915"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43B02A"/>
                </a:solidFill>
                <a:latin typeface="+mj-lt"/>
                <a:ea typeface="Lato"/>
                <a:cs typeface="Arial"/>
              </a:rPr>
              <a:t>Group B Elements</a:t>
            </a:r>
          </a:p>
          <a:p>
            <a:r>
              <a:rPr lang="en-US" sz="2000">
                <a:ea typeface="Lato"/>
                <a:cs typeface="Arial"/>
              </a:rPr>
              <a:t>Implementing Environmental Information Operations</a:t>
            </a:r>
          </a:p>
          <a:p>
            <a:endParaRPr lang="en-US" sz="2000">
              <a:solidFill>
                <a:srgbClr val="003C71"/>
              </a:solidFill>
              <a:ea typeface="Lato"/>
              <a:cs typeface="Arial"/>
            </a:endParaRPr>
          </a:p>
          <a:p>
            <a:r>
              <a:rPr lang="en-US" b="1" i="1">
                <a:solidFill>
                  <a:srgbClr val="4F194B"/>
                </a:solidFill>
                <a:ea typeface="Lato"/>
                <a:cs typeface="Arial"/>
              </a:rPr>
              <a:t>How you will collect and report the data</a:t>
            </a:r>
            <a:endParaRPr lang="en-US">
              <a:solidFill>
                <a:srgbClr val="4F194B"/>
              </a:solidFill>
              <a:ea typeface="Lato"/>
              <a:cs typeface="Arial"/>
            </a:endParaRPr>
          </a:p>
        </p:txBody>
      </p:sp>
      <p:graphicFrame>
        <p:nvGraphicFramePr>
          <p:cNvPr id="5" name="Table 4">
            <a:extLst>
              <a:ext uri="{FF2B5EF4-FFF2-40B4-BE49-F238E27FC236}">
                <a16:creationId xmlns:a16="http://schemas.microsoft.com/office/drawing/2014/main" id="{716AB971-81A1-5ADF-55C7-65C70B18C5BD}"/>
              </a:ext>
            </a:extLst>
          </p:cNvPr>
          <p:cNvGraphicFramePr>
            <a:graphicFrameLocks noGrp="1"/>
          </p:cNvGraphicFramePr>
          <p:nvPr>
            <p:extLst>
              <p:ext uri="{D42A27DB-BD31-4B8C-83A1-F6EECF244321}">
                <p14:modId xmlns:p14="http://schemas.microsoft.com/office/powerpoint/2010/main" val="62063301"/>
              </p:ext>
            </p:extLst>
          </p:nvPr>
        </p:nvGraphicFramePr>
        <p:xfrm>
          <a:off x="4941073" y="968531"/>
          <a:ext cx="6591916" cy="4311131"/>
        </p:xfrm>
        <a:graphic>
          <a:graphicData uri="http://schemas.openxmlformats.org/drawingml/2006/table">
            <a:tbl>
              <a:tblPr firstRow="1" bandRow="1">
                <a:tableStyleId>{9D7B26C5-4107-4FEC-AEDC-1716B250A1EF}</a:tableStyleId>
              </a:tblPr>
              <a:tblGrid>
                <a:gridCol w="1090083">
                  <a:extLst>
                    <a:ext uri="{9D8B030D-6E8A-4147-A177-3AD203B41FA5}">
                      <a16:colId xmlns:a16="http://schemas.microsoft.com/office/drawing/2014/main" val="2712104420"/>
                    </a:ext>
                  </a:extLst>
                </a:gridCol>
                <a:gridCol w="5501833">
                  <a:extLst>
                    <a:ext uri="{9D8B030D-6E8A-4147-A177-3AD203B41FA5}">
                      <a16:colId xmlns:a16="http://schemas.microsoft.com/office/drawing/2014/main" val="3919911659"/>
                    </a:ext>
                  </a:extLst>
                </a:gridCol>
              </a:tblGrid>
              <a:tr h="411480">
                <a:tc>
                  <a:txBody>
                    <a:bodyPr/>
                    <a:lstStyle/>
                    <a:p>
                      <a:pPr algn="ctr"/>
                      <a:r>
                        <a:rPr lang="en-US">
                          <a:solidFill>
                            <a:schemeClr val="bg1"/>
                          </a:solidFill>
                        </a:rPr>
                        <a:t>Element</a:t>
                      </a:r>
                    </a:p>
                  </a:txBody>
                  <a:tcPr anchor="ctr">
                    <a:lnL w="12700">
                      <a:solidFill>
                        <a:schemeClr val="tx1"/>
                      </a:solidFill>
                    </a:lnL>
                    <a:lnR w="12700">
                      <a:solidFill>
                        <a:schemeClr val="bg1"/>
                      </a:solidFill>
                    </a:lnR>
                    <a:lnT w="12700">
                      <a:solidFill>
                        <a:schemeClr val="tx1"/>
                      </a:solidFill>
                    </a:lnT>
                    <a:lnB w="12700">
                      <a:solidFill>
                        <a:schemeClr val="tx1"/>
                      </a:solidFill>
                    </a:lnB>
                    <a:solidFill>
                      <a:srgbClr val="003C71"/>
                    </a:solidFill>
                  </a:tcPr>
                </a:tc>
                <a:tc>
                  <a:txBody>
                    <a:bodyPr/>
                    <a:lstStyle/>
                    <a:p>
                      <a:pPr algn="ctr"/>
                      <a:r>
                        <a:rPr lang="en-US">
                          <a:solidFill>
                            <a:schemeClr val="bg1"/>
                          </a:solidFill>
                        </a:rPr>
                        <a:t>Description</a:t>
                      </a:r>
                    </a:p>
                  </a:txBody>
                  <a:tcPr anchor="ctr">
                    <a:lnL w="12700">
                      <a:solidFill>
                        <a:schemeClr val="bg1"/>
                      </a:solidFill>
                    </a:lnL>
                    <a:lnR w="12700">
                      <a:solidFill>
                        <a:schemeClr val="tx1"/>
                      </a:solidFill>
                    </a:lnR>
                    <a:lnT w="12700">
                      <a:solidFill>
                        <a:schemeClr val="tx1"/>
                      </a:solidFill>
                    </a:lnT>
                    <a:lnB w="12700">
                      <a:solidFill>
                        <a:schemeClr val="tx1"/>
                      </a:solidFill>
                    </a:lnB>
                    <a:solidFill>
                      <a:srgbClr val="003C71"/>
                    </a:solidFill>
                  </a:tcPr>
                </a:tc>
                <a:extLst>
                  <a:ext uri="{0D108BD9-81ED-4DB2-BD59-A6C34878D82A}">
                    <a16:rowId xmlns:a16="http://schemas.microsoft.com/office/drawing/2014/main" val="1131427099"/>
                  </a:ext>
                </a:extLst>
              </a:tr>
              <a:tr h="394967">
                <a:tc>
                  <a:txBody>
                    <a:bodyPr/>
                    <a:lstStyle/>
                    <a:p>
                      <a:r>
                        <a:rPr lang="en-US"/>
                        <a:t>B1</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800" b="0" i="0" u="none" strike="noStrike" noProof="0">
                          <a:solidFill>
                            <a:srgbClr val="333F48"/>
                          </a:solidFill>
                          <a:latin typeface="Arial"/>
                        </a:rPr>
                        <a:t>Identification of Project Environmental Information Operations</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520612136"/>
                  </a:ext>
                </a:extLst>
              </a:tr>
              <a:tr h="394967">
                <a:tc>
                  <a:txBody>
                    <a:bodyPr/>
                    <a:lstStyle/>
                    <a:p>
                      <a:r>
                        <a:rPr lang="en-US"/>
                        <a:t>B2</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800" b="0" i="0" u="none" strike="noStrike" noProof="0">
                          <a:solidFill>
                            <a:srgbClr val="333F48"/>
                          </a:solidFill>
                          <a:latin typeface="Arial"/>
                        </a:rPr>
                        <a:t>Methods for Environmental Information Acquisition</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41217611"/>
                  </a:ext>
                </a:extLst>
              </a:tr>
              <a:tr h="657222">
                <a:tc>
                  <a:txBody>
                    <a:bodyPr/>
                    <a:lstStyle/>
                    <a:p>
                      <a:r>
                        <a:rPr lang="en-US"/>
                        <a:t>B3</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800" b="0" i="0" u="none" strike="noStrike" noProof="0">
                          <a:solidFill>
                            <a:srgbClr val="333F48"/>
                          </a:solidFill>
                          <a:latin typeface="Arial"/>
                        </a:rPr>
                        <a:t>Integrity of Environmental Information</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60169617"/>
                  </a:ext>
                </a:extLst>
              </a:tr>
              <a:tr h="543079">
                <a:tc>
                  <a:txBody>
                    <a:bodyPr/>
                    <a:lstStyle/>
                    <a:p>
                      <a:r>
                        <a:rPr lang="en-US"/>
                        <a:t>B4</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800" b="0" i="0" u="none" strike="noStrike" noProof="0">
                          <a:solidFill>
                            <a:srgbClr val="333F48"/>
                          </a:solidFill>
                          <a:latin typeface="Arial"/>
                        </a:rPr>
                        <a:t>Quality Control</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60096858"/>
                  </a:ext>
                </a:extLst>
              </a:tr>
              <a:tr h="394967">
                <a:tc>
                  <a:txBody>
                    <a:bodyPr/>
                    <a:lstStyle/>
                    <a:p>
                      <a:r>
                        <a:rPr lang="en-US"/>
                        <a:t>B5</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800" b="0" i="0" u="none" strike="noStrike" noProof="0">
                          <a:solidFill>
                            <a:srgbClr val="333F48"/>
                          </a:solidFill>
                          <a:latin typeface="Arial"/>
                        </a:rPr>
                        <a:t>Instruments/Equipment Calibration, Testing, Inspection, and Maintenance</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91377692"/>
                  </a:ext>
                </a:extLst>
              </a:tr>
              <a:tr h="629256">
                <a:tc>
                  <a:txBody>
                    <a:bodyPr/>
                    <a:lstStyle/>
                    <a:p>
                      <a:r>
                        <a:rPr lang="en-US"/>
                        <a:t>B6</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800" b="0" i="0" u="none" strike="noStrike" noProof="0">
                          <a:solidFill>
                            <a:srgbClr val="333F48"/>
                          </a:solidFill>
                          <a:latin typeface="Arial"/>
                        </a:rPr>
                        <a:t>Inspection/Acceptance of Supplies and Services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96613532"/>
                  </a:ext>
                </a:extLst>
              </a:tr>
              <a:tr h="394967">
                <a:tc>
                  <a:txBody>
                    <a:bodyPr/>
                    <a:lstStyle/>
                    <a:p>
                      <a:r>
                        <a:rPr lang="en-US"/>
                        <a:t>B7</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800" b="0" i="0" u="none" strike="noStrike" noProof="0">
                          <a:solidFill>
                            <a:srgbClr val="333F48"/>
                          </a:solidFill>
                          <a:latin typeface="Arial"/>
                        </a:rPr>
                        <a:t>Environmental Information Management</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210726498"/>
                  </a:ext>
                </a:extLst>
              </a:tr>
            </a:tbl>
          </a:graphicData>
        </a:graphic>
      </p:graphicFrame>
      <p:pic>
        <p:nvPicPr>
          <p:cNvPr id="7" name="Graphic 45">
            <a:extLst>
              <a:ext uri="{FF2B5EF4-FFF2-40B4-BE49-F238E27FC236}">
                <a16:creationId xmlns:a16="http://schemas.microsoft.com/office/drawing/2014/main" id="{10D6A39F-6E49-4E24-98A5-E024944C0B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3798" y="1683201"/>
            <a:ext cx="696742" cy="696742"/>
          </a:xfrm>
          <a:prstGeom prst="rect">
            <a:avLst/>
          </a:prstGeom>
        </p:spPr>
      </p:pic>
    </p:spTree>
    <p:extLst>
      <p:ext uri="{BB962C8B-B14F-4D97-AF65-F5344CB8AC3E}">
        <p14:creationId xmlns:p14="http://schemas.microsoft.com/office/powerpoint/2010/main" val="2253125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372548-5D57-43CE-8F25-58E87F9B34E6}"/>
              </a:ext>
            </a:extLst>
          </p:cNvPr>
          <p:cNvSpPr>
            <a:spLocks noGrp="1"/>
          </p:cNvSpPr>
          <p:nvPr>
            <p:ph type="sldNum" sz="quarter" idx="12"/>
          </p:nvPr>
        </p:nvSpPr>
        <p:spPr/>
        <p:txBody>
          <a:bodyPr/>
          <a:lstStyle/>
          <a:p>
            <a:fld id="{007B235C-EC8B-442B-8E6D-8C172C220641}" type="slidenum">
              <a:rPr lang="en-US" smtClean="0"/>
              <a:pPr/>
              <a:t>27</a:t>
            </a:fld>
            <a:endParaRPr lang="en-US"/>
          </a:p>
        </p:txBody>
      </p:sp>
      <p:sp>
        <p:nvSpPr>
          <p:cNvPr id="6" name="TextBox 5">
            <a:extLst>
              <a:ext uri="{FF2B5EF4-FFF2-40B4-BE49-F238E27FC236}">
                <a16:creationId xmlns:a16="http://schemas.microsoft.com/office/drawing/2014/main" id="{1840B249-FCB6-6873-2C11-8E887A5EA8EB}"/>
              </a:ext>
            </a:extLst>
          </p:cNvPr>
          <p:cNvSpPr txBox="1"/>
          <p:nvPr/>
        </p:nvSpPr>
        <p:spPr>
          <a:xfrm>
            <a:off x="500619" y="2369580"/>
            <a:ext cx="3935915"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43B02A"/>
                </a:solidFill>
                <a:latin typeface="+mj-lt"/>
                <a:ea typeface="Lato"/>
                <a:cs typeface="Arial"/>
              </a:rPr>
              <a:t>Group C Elements</a:t>
            </a:r>
          </a:p>
          <a:p>
            <a:r>
              <a:rPr lang="en-US" sz="2000">
                <a:latin typeface="+mj-lt"/>
                <a:ea typeface="Lato"/>
                <a:cs typeface="Segoe UI"/>
              </a:rPr>
              <a:t>Assessment, Response Actions and Oversight​​</a:t>
            </a:r>
          </a:p>
          <a:p>
            <a:endParaRPr lang="en-US" sz="2000">
              <a:latin typeface="+mj-lt"/>
              <a:ea typeface="Lato"/>
              <a:cs typeface="Segoe UI"/>
            </a:endParaRPr>
          </a:p>
          <a:p>
            <a:r>
              <a:rPr lang="en-US" b="1" i="1">
                <a:solidFill>
                  <a:srgbClr val="4F194B"/>
                </a:solidFill>
                <a:latin typeface="+mj-lt"/>
                <a:ea typeface="Lato"/>
                <a:cs typeface="Arial"/>
              </a:rPr>
              <a:t>An overview of the management of data generated throughout the project</a:t>
            </a:r>
            <a:endParaRPr lang="en-US">
              <a:solidFill>
                <a:srgbClr val="4F194B"/>
              </a:solidFill>
              <a:latin typeface="+mj-lt"/>
              <a:ea typeface="Lato"/>
              <a:cs typeface="Arial"/>
            </a:endParaRPr>
          </a:p>
        </p:txBody>
      </p:sp>
      <p:graphicFrame>
        <p:nvGraphicFramePr>
          <p:cNvPr id="5" name="Table 4">
            <a:extLst>
              <a:ext uri="{FF2B5EF4-FFF2-40B4-BE49-F238E27FC236}">
                <a16:creationId xmlns:a16="http://schemas.microsoft.com/office/drawing/2014/main" id="{024B71C2-AB22-165C-A150-C4BC7CFA36DC}"/>
              </a:ext>
            </a:extLst>
          </p:cNvPr>
          <p:cNvGraphicFramePr>
            <a:graphicFrameLocks noGrp="1"/>
          </p:cNvGraphicFramePr>
          <p:nvPr>
            <p:extLst>
              <p:ext uri="{D42A27DB-BD31-4B8C-83A1-F6EECF244321}">
                <p14:modId xmlns:p14="http://schemas.microsoft.com/office/powerpoint/2010/main" val="3347596420"/>
              </p:ext>
            </p:extLst>
          </p:nvPr>
        </p:nvGraphicFramePr>
        <p:xfrm>
          <a:off x="5820431" y="2367816"/>
          <a:ext cx="5354840" cy="1201414"/>
        </p:xfrm>
        <a:graphic>
          <a:graphicData uri="http://schemas.openxmlformats.org/drawingml/2006/table">
            <a:tbl>
              <a:tblPr firstRow="1" bandRow="1">
                <a:tableStyleId>{9D7B26C5-4107-4FEC-AEDC-1716B250A1EF}</a:tableStyleId>
              </a:tblPr>
              <a:tblGrid>
                <a:gridCol w="1157844">
                  <a:extLst>
                    <a:ext uri="{9D8B030D-6E8A-4147-A177-3AD203B41FA5}">
                      <a16:colId xmlns:a16="http://schemas.microsoft.com/office/drawing/2014/main" val="2712104420"/>
                    </a:ext>
                  </a:extLst>
                </a:gridCol>
                <a:gridCol w="4196996">
                  <a:extLst>
                    <a:ext uri="{9D8B030D-6E8A-4147-A177-3AD203B41FA5}">
                      <a16:colId xmlns:a16="http://schemas.microsoft.com/office/drawing/2014/main" val="3919911659"/>
                    </a:ext>
                  </a:extLst>
                </a:gridCol>
              </a:tblGrid>
              <a:tr h="411480">
                <a:tc>
                  <a:txBody>
                    <a:bodyPr/>
                    <a:lstStyle/>
                    <a:p>
                      <a:pPr algn="ctr"/>
                      <a:r>
                        <a:rPr lang="en-US">
                          <a:solidFill>
                            <a:schemeClr val="bg1"/>
                          </a:solidFill>
                        </a:rPr>
                        <a:t>Element</a:t>
                      </a:r>
                    </a:p>
                  </a:txBody>
                  <a:tcPr anchor="ctr">
                    <a:lnL w="12700">
                      <a:solidFill>
                        <a:schemeClr val="tx1"/>
                      </a:solidFill>
                    </a:lnL>
                    <a:lnR w="12700">
                      <a:solidFill>
                        <a:schemeClr val="bg1"/>
                      </a:solidFill>
                    </a:lnR>
                    <a:lnT w="12700">
                      <a:solidFill>
                        <a:schemeClr val="tx1"/>
                      </a:solidFill>
                    </a:lnT>
                    <a:lnB w="12700">
                      <a:solidFill>
                        <a:schemeClr val="tx1"/>
                      </a:solidFill>
                    </a:lnB>
                    <a:solidFill>
                      <a:srgbClr val="003C71"/>
                    </a:solidFill>
                  </a:tcPr>
                </a:tc>
                <a:tc>
                  <a:txBody>
                    <a:bodyPr/>
                    <a:lstStyle/>
                    <a:p>
                      <a:pPr algn="ctr"/>
                      <a:r>
                        <a:rPr lang="en-US">
                          <a:solidFill>
                            <a:schemeClr val="bg1"/>
                          </a:solidFill>
                        </a:rPr>
                        <a:t>Description</a:t>
                      </a:r>
                    </a:p>
                  </a:txBody>
                  <a:tcPr anchor="ctr">
                    <a:lnL w="12700">
                      <a:solidFill>
                        <a:schemeClr val="bg1"/>
                      </a:solidFill>
                    </a:lnL>
                    <a:lnR w="12700">
                      <a:solidFill>
                        <a:schemeClr val="tx1"/>
                      </a:solidFill>
                    </a:lnR>
                    <a:lnT w="12700">
                      <a:solidFill>
                        <a:schemeClr val="tx1"/>
                      </a:solidFill>
                    </a:lnT>
                    <a:lnB w="12700">
                      <a:solidFill>
                        <a:schemeClr val="tx1"/>
                      </a:solidFill>
                    </a:lnB>
                    <a:solidFill>
                      <a:srgbClr val="003C71"/>
                    </a:solidFill>
                  </a:tcPr>
                </a:tc>
                <a:extLst>
                  <a:ext uri="{0D108BD9-81ED-4DB2-BD59-A6C34878D82A}">
                    <a16:rowId xmlns:a16="http://schemas.microsoft.com/office/drawing/2014/main" val="1131427099"/>
                  </a:ext>
                </a:extLst>
              </a:tr>
              <a:tr h="394967">
                <a:tc>
                  <a:txBody>
                    <a:bodyPr/>
                    <a:lstStyle/>
                    <a:p>
                      <a:r>
                        <a:rPr lang="en-US"/>
                        <a:t>C1</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l">
                        <a:lnSpc>
                          <a:spcPct val="100000"/>
                        </a:lnSpc>
                        <a:spcBef>
                          <a:spcPts val="0"/>
                        </a:spcBef>
                        <a:spcAft>
                          <a:spcPts val="0"/>
                        </a:spcAft>
                        <a:buNone/>
                      </a:pPr>
                      <a:r>
                        <a:rPr lang="en-US" sz="1800" b="0" i="0" u="none" strike="noStrike" noProof="0">
                          <a:solidFill>
                            <a:srgbClr val="333F48"/>
                          </a:solidFill>
                          <a:latin typeface="Arial"/>
                        </a:rPr>
                        <a:t>Assessments and Response Actions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520612136"/>
                  </a:ext>
                </a:extLst>
              </a:tr>
              <a:tr h="394967">
                <a:tc>
                  <a:txBody>
                    <a:bodyPr/>
                    <a:lstStyle/>
                    <a:p>
                      <a:r>
                        <a:rPr lang="en-US"/>
                        <a:t>C2</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l">
                        <a:lnSpc>
                          <a:spcPct val="100000"/>
                        </a:lnSpc>
                        <a:spcBef>
                          <a:spcPts val="0"/>
                        </a:spcBef>
                        <a:spcAft>
                          <a:spcPts val="0"/>
                        </a:spcAft>
                        <a:buNone/>
                      </a:pPr>
                      <a:r>
                        <a:rPr lang="en-US" sz="1800" b="0" i="0" u="none" strike="noStrike" noProof="0">
                          <a:solidFill>
                            <a:srgbClr val="333F48"/>
                          </a:solidFill>
                          <a:latin typeface="Arial"/>
                        </a:rPr>
                        <a:t>Oversight and Reports to Management</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41217611"/>
                  </a:ext>
                </a:extLst>
              </a:tr>
            </a:tbl>
          </a:graphicData>
        </a:graphic>
      </p:graphicFrame>
      <p:pic>
        <p:nvPicPr>
          <p:cNvPr id="7" name="Graphic 19">
            <a:extLst>
              <a:ext uri="{FF2B5EF4-FFF2-40B4-BE49-F238E27FC236}">
                <a16:creationId xmlns:a16="http://schemas.microsoft.com/office/drawing/2014/main" id="{BB8DBCA8-BC22-4750-956D-2A3D2C924B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716" y="1710050"/>
            <a:ext cx="673209" cy="593396"/>
          </a:xfrm>
          <a:prstGeom prst="rect">
            <a:avLst/>
          </a:prstGeom>
        </p:spPr>
      </p:pic>
    </p:spTree>
    <p:extLst>
      <p:ext uri="{BB962C8B-B14F-4D97-AF65-F5344CB8AC3E}">
        <p14:creationId xmlns:p14="http://schemas.microsoft.com/office/powerpoint/2010/main" val="2550402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372548-5D57-43CE-8F25-58E87F9B34E6}"/>
              </a:ext>
            </a:extLst>
          </p:cNvPr>
          <p:cNvSpPr>
            <a:spLocks noGrp="1"/>
          </p:cNvSpPr>
          <p:nvPr>
            <p:ph type="sldNum" sz="quarter" idx="12"/>
          </p:nvPr>
        </p:nvSpPr>
        <p:spPr/>
        <p:txBody>
          <a:bodyPr/>
          <a:lstStyle/>
          <a:p>
            <a:fld id="{007B235C-EC8B-442B-8E6D-8C172C220641}" type="slidenum">
              <a:rPr lang="en-US" smtClean="0"/>
              <a:pPr/>
              <a:t>28</a:t>
            </a:fld>
            <a:endParaRPr lang="en-US"/>
          </a:p>
        </p:txBody>
      </p:sp>
      <p:sp>
        <p:nvSpPr>
          <p:cNvPr id="6" name="TextBox 5">
            <a:extLst>
              <a:ext uri="{FF2B5EF4-FFF2-40B4-BE49-F238E27FC236}">
                <a16:creationId xmlns:a16="http://schemas.microsoft.com/office/drawing/2014/main" id="{1840B249-FCB6-6873-2C11-8E887A5EA8EB}"/>
              </a:ext>
            </a:extLst>
          </p:cNvPr>
          <p:cNvSpPr txBox="1"/>
          <p:nvPr/>
        </p:nvSpPr>
        <p:spPr>
          <a:xfrm>
            <a:off x="500619" y="2380998"/>
            <a:ext cx="3935915"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43B02A"/>
                </a:solidFill>
                <a:latin typeface="+mj-lt"/>
                <a:ea typeface="Lato"/>
                <a:cs typeface="Arial"/>
              </a:rPr>
              <a:t>Group D Elements</a:t>
            </a:r>
          </a:p>
          <a:p>
            <a:r>
              <a:rPr lang="en-US" sz="2000">
                <a:latin typeface="+mj-lt"/>
                <a:ea typeface="Lato"/>
                <a:cs typeface="Segoe UI"/>
              </a:rPr>
              <a:t>Environmental Information Review and Usability Determination</a:t>
            </a:r>
          </a:p>
          <a:p>
            <a:endParaRPr lang="en-US" sz="2000">
              <a:solidFill>
                <a:srgbClr val="003C71"/>
              </a:solidFill>
              <a:latin typeface="+mj-lt"/>
              <a:ea typeface="Lato"/>
              <a:cs typeface="Segoe UI"/>
            </a:endParaRPr>
          </a:p>
          <a:p>
            <a:r>
              <a:rPr lang="en-US" b="1" i="1">
                <a:solidFill>
                  <a:srgbClr val="4F194B"/>
                </a:solidFill>
                <a:latin typeface="+mj-lt"/>
                <a:ea typeface="Lato"/>
                <a:cs typeface="Arial"/>
              </a:rPr>
              <a:t>How you will review and interpret the data</a:t>
            </a:r>
            <a:endParaRPr lang="en-US">
              <a:solidFill>
                <a:srgbClr val="4F194B"/>
              </a:solidFill>
              <a:latin typeface="+mj-lt"/>
              <a:ea typeface="Lato"/>
              <a:cs typeface="Arial"/>
            </a:endParaRPr>
          </a:p>
        </p:txBody>
      </p:sp>
      <p:graphicFrame>
        <p:nvGraphicFramePr>
          <p:cNvPr id="8" name="Table 7">
            <a:extLst>
              <a:ext uri="{FF2B5EF4-FFF2-40B4-BE49-F238E27FC236}">
                <a16:creationId xmlns:a16="http://schemas.microsoft.com/office/drawing/2014/main" id="{F8104AC5-6BBE-AC89-9516-09AC6E022D42}"/>
              </a:ext>
            </a:extLst>
          </p:cNvPr>
          <p:cNvGraphicFramePr>
            <a:graphicFrameLocks noGrp="1"/>
          </p:cNvGraphicFramePr>
          <p:nvPr>
            <p:extLst>
              <p:ext uri="{D42A27DB-BD31-4B8C-83A1-F6EECF244321}">
                <p14:modId xmlns:p14="http://schemas.microsoft.com/office/powerpoint/2010/main" val="1794725037"/>
              </p:ext>
            </p:extLst>
          </p:nvPr>
        </p:nvGraphicFramePr>
        <p:xfrm>
          <a:off x="5820431" y="2367816"/>
          <a:ext cx="5354840" cy="1201414"/>
        </p:xfrm>
        <a:graphic>
          <a:graphicData uri="http://schemas.openxmlformats.org/drawingml/2006/table">
            <a:tbl>
              <a:tblPr firstRow="1" bandRow="1">
                <a:tableStyleId>{9D7B26C5-4107-4FEC-AEDC-1716B250A1EF}</a:tableStyleId>
              </a:tblPr>
              <a:tblGrid>
                <a:gridCol w="1157844">
                  <a:extLst>
                    <a:ext uri="{9D8B030D-6E8A-4147-A177-3AD203B41FA5}">
                      <a16:colId xmlns:a16="http://schemas.microsoft.com/office/drawing/2014/main" val="2712104420"/>
                    </a:ext>
                  </a:extLst>
                </a:gridCol>
                <a:gridCol w="4196996">
                  <a:extLst>
                    <a:ext uri="{9D8B030D-6E8A-4147-A177-3AD203B41FA5}">
                      <a16:colId xmlns:a16="http://schemas.microsoft.com/office/drawing/2014/main" val="3919911659"/>
                    </a:ext>
                  </a:extLst>
                </a:gridCol>
              </a:tblGrid>
              <a:tr h="411480">
                <a:tc>
                  <a:txBody>
                    <a:bodyPr/>
                    <a:lstStyle/>
                    <a:p>
                      <a:pPr algn="ctr"/>
                      <a:r>
                        <a:rPr lang="en-US">
                          <a:solidFill>
                            <a:schemeClr val="bg1"/>
                          </a:solidFill>
                        </a:rPr>
                        <a:t>Element</a:t>
                      </a:r>
                    </a:p>
                  </a:txBody>
                  <a:tcPr anchor="ctr">
                    <a:lnL w="12700">
                      <a:solidFill>
                        <a:schemeClr val="tx1"/>
                      </a:solidFill>
                    </a:lnL>
                    <a:lnR w="12700">
                      <a:solidFill>
                        <a:schemeClr val="bg1"/>
                      </a:solidFill>
                    </a:lnR>
                    <a:lnT w="12700">
                      <a:solidFill>
                        <a:schemeClr val="tx1"/>
                      </a:solidFill>
                    </a:lnT>
                    <a:lnB w="12700">
                      <a:solidFill>
                        <a:schemeClr val="tx1"/>
                      </a:solidFill>
                    </a:lnB>
                    <a:solidFill>
                      <a:srgbClr val="003C71"/>
                    </a:solidFill>
                  </a:tcPr>
                </a:tc>
                <a:tc>
                  <a:txBody>
                    <a:bodyPr/>
                    <a:lstStyle/>
                    <a:p>
                      <a:pPr algn="ctr"/>
                      <a:r>
                        <a:rPr lang="en-US">
                          <a:solidFill>
                            <a:schemeClr val="bg1"/>
                          </a:solidFill>
                        </a:rPr>
                        <a:t>Description</a:t>
                      </a:r>
                    </a:p>
                  </a:txBody>
                  <a:tcPr anchor="ctr">
                    <a:lnL w="12700">
                      <a:solidFill>
                        <a:schemeClr val="bg1"/>
                      </a:solidFill>
                    </a:lnL>
                    <a:lnR w="12700">
                      <a:solidFill>
                        <a:schemeClr val="tx1"/>
                      </a:solidFill>
                    </a:lnR>
                    <a:lnT w="12700">
                      <a:solidFill>
                        <a:schemeClr val="tx1"/>
                      </a:solidFill>
                    </a:lnT>
                    <a:lnB w="12700">
                      <a:solidFill>
                        <a:schemeClr val="tx1"/>
                      </a:solidFill>
                    </a:lnB>
                    <a:solidFill>
                      <a:srgbClr val="003C71"/>
                    </a:solidFill>
                  </a:tcPr>
                </a:tc>
                <a:extLst>
                  <a:ext uri="{0D108BD9-81ED-4DB2-BD59-A6C34878D82A}">
                    <a16:rowId xmlns:a16="http://schemas.microsoft.com/office/drawing/2014/main" val="1131427099"/>
                  </a:ext>
                </a:extLst>
              </a:tr>
              <a:tr h="394967">
                <a:tc>
                  <a:txBody>
                    <a:bodyPr/>
                    <a:lstStyle/>
                    <a:p>
                      <a:r>
                        <a:rPr lang="en-US"/>
                        <a:t>D1</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l">
                        <a:lnSpc>
                          <a:spcPct val="100000"/>
                        </a:lnSpc>
                        <a:spcBef>
                          <a:spcPts val="0"/>
                        </a:spcBef>
                        <a:spcAft>
                          <a:spcPts val="0"/>
                        </a:spcAft>
                        <a:buNone/>
                      </a:pPr>
                      <a:r>
                        <a:rPr lang="en-US" sz="1800" b="0" i="0" u="none" strike="noStrike" noProof="0">
                          <a:solidFill>
                            <a:srgbClr val="333F48"/>
                          </a:solidFill>
                          <a:latin typeface="Arial"/>
                        </a:rPr>
                        <a:t>Environmental Information</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520612136"/>
                  </a:ext>
                </a:extLst>
              </a:tr>
              <a:tr h="394967">
                <a:tc>
                  <a:txBody>
                    <a:bodyPr/>
                    <a:lstStyle/>
                    <a:p>
                      <a:r>
                        <a:rPr lang="en-US"/>
                        <a:t>D2</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l">
                        <a:lnSpc>
                          <a:spcPct val="100000"/>
                        </a:lnSpc>
                        <a:spcBef>
                          <a:spcPts val="0"/>
                        </a:spcBef>
                        <a:spcAft>
                          <a:spcPts val="0"/>
                        </a:spcAft>
                        <a:buNone/>
                      </a:pPr>
                      <a:r>
                        <a:rPr lang="en-US" sz="1800" b="0" i="0" u="none" strike="noStrike" noProof="0">
                          <a:solidFill>
                            <a:srgbClr val="333F48"/>
                          </a:solidFill>
                          <a:latin typeface="Arial"/>
                        </a:rPr>
                        <a:t>Usability Determination</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41217611"/>
                  </a:ext>
                </a:extLst>
              </a:tr>
            </a:tbl>
          </a:graphicData>
        </a:graphic>
      </p:graphicFrame>
      <p:pic>
        <p:nvPicPr>
          <p:cNvPr id="9" name="Graphic 41">
            <a:extLst>
              <a:ext uri="{FF2B5EF4-FFF2-40B4-BE49-F238E27FC236}">
                <a16:creationId xmlns:a16="http://schemas.microsoft.com/office/drawing/2014/main" id="{A27A23DA-B1A5-412C-9C8F-84F1532870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477" y="1618038"/>
            <a:ext cx="780896" cy="672167"/>
          </a:xfrm>
          <a:prstGeom prst="rect">
            <a:avLst/>
          </a:prstGeom>
        </p:spPr>
      </p:pic>
    </p:spTree>
    <p:extLst>
      <p:ext uri="{BB962C8B-B14F-4D97-AF65-F5344CB8AC3E}">
        <p14:creationId xmlns:p14="http://schemas.microsoft.com/office/powerpoint/2010/main" val="2397492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867020-BC6B-44DE-82FD-DB26E8465385}"/>
              </a:ext>
            </a:extLst>
          </p:cNvPr>
          <p:cNvSpPr>
            <a:spLocks noGrp="1"/>
          </p:cNvSpPr>
          <p:nvPr>
            <p:ph type="body" sz="quarter" idx="13"/>
          </p:nvPr>
        </p:nvSpPr>
        <p:spPr>
          <a:xfrm>
            <a:off x="742529" y="603929"/>
            <a:ext cx="8621390" cy="455962"/>
          </a:xfrm>
        </p:spPr>
        <p:txBody>
          <a:bodyPr>
            <a:noAutofit/>
          </a:bodyPr>
          <a:lstStyle/>
          <a:p>
            <a:r>
              <a:rPr lang="en-US" sz="3600"/>
              <a:t>Resources</a:t>
            </a:r>
          </a:p>
        </p:txBody>
      </p:sp>
      <p:sp>
        <p:nvSpPr>
          <p:cNvPr id="7" name="Text Placeholder 6">
            <a:extLst>
              <a:ext uri="{FF2B5EF4-FFF2-40B4-BE49-F238E27FC236}">
                <a16:creationId xmlns:a16="http://schemas.microsoft.com/office/drawing/2014/main" id="{A89FCC04-F9C7-4410-89F6-DD3F7BEEE5FD}"/>
              </a:ext>
            </a:extLst>
          </p:cNvPr>
          <p:cNvSpPr>
            <a:spLocks noGrp="1"/>
          </p:cNvSpPr>
          <p:nvPr>
            <p:ph type="body" sz="quarter" idx="17"/>
          </p:nvPr>
        </p:nvSpPr>
        <p:spPr>
          <a:xfrm>
            <a:off x="742529" y="1290174"/>
            <a:ext cx="7644089" cy="4277652"/>
          </a:xfrm>
        </p:spPr>
        <p:txBody>
          <a:bodyPr vert="horz" lIns="91440" tIns="45720" rIns="91440" bIns="45720" rtlCol="0" anchor="t">
            <a:normAutofit/>
          </a:bodyPr>
          <a:lstStyle/>
          <a:p>
            <a:pPr algn="l" rtl="0" fontAlgn="base">
              <a:buFont typeface="Arial" panose="020B0604020202020204" pitchFamily="34" charset="0"/>
              <a:buChar char="•"/>
            </a:pPr>
            <a:r>
              <a:rPr lang="en-US">
                <a:hlinkClick r:id="rId3">
                  <a:extLst>
                    <a:ext uri="{A12FA001-AC4F-418D-AE19-62706E023703}">
                      <ahyp:hlinkClr xmlns:ahyp="http://schemas.microsoft.com/office/drawing/2018/hyperlinkcolor" val="tx"/>
                    </a:ext>
                  </a:extLst>
                </a:hlinkClick>
              </a:rPr>
              <a:t>EPA IT/IM Directive: Quality Management Plan Standard, Directive # CIO 2105-S-01.0</a:t>
            </a:r>
            <a:endParaRPr lang="en-US">
              <a:cs typeface="Arial"/>
            </a:endParaRPr>
          </a:p>
          <a:p>
            <a:pPr fontAlgn="base">
              <a:buFont typeface="Arial" panose="020B0604020202020204" pitchFamily="34" charset="0"/>
              <a:buChar char="•"/>
            </a:pPr>
            <a:r>
              <a:rPr lang="en-US">
                <a:hlinkClick r:id="rId4">
                  <a:extLst>
                    <a:ext uri="{A12FA001-AC4F-418D-AE19-62706E023703}">
                      <ahyp:hlinkClr xmlns:ahyp="http://schemas.microsoft.com/office/drawing/2018/hyperlinkcolor" val="tx"/>
                    </a:ext>
                  </a:extLst>
                </a:hlinkClick>
              </a:rPr>
              <a:t>Checklist for Reviewing EPA Quality Management Plans | US EPA</a:t>
            </a:r>
            <a:endParaRPr lang="en-US">
              <a:cs typeface="Arial"/>
            </a:endParaRPr>
          </a:p>
          <a:p>
            <a:pPr algn="l" rtl="0" fontAlgn="base">
              <a:buFont typeface="Arial" panose="020B0604020202020204" pitchFamily="34" charset="0"/>
              <a:buChar char="•"/>
            </a:pPr>
            <a:r>
              <a:rPr lang="en-US">
                <a:hlinkClick r:id="rId5">
                  <a:extLst>
                    <a:ext uri="{A12FA001-AC4F-418D-AE19-62706E023703}">
                      <ahyp:hlinkClr xmlns:ahyp="http://schemas.microsoft.com/office/drawing/2018/hyperlinkcolor" val="tx"/>
                    </a:ext>
                  </a:extLst>
                </a:hlinkClick>
              </a:rPr>
              <a:t>EPA IT/IM Directive: Quality Assurance Project Plan Standard, Directive # CIO 2105-S-2.1</a:t>
            </a:r>
            <a:endParaRPr lang="en-US">
              <a:cs typeface="Arial"/>
            </a:endParaRPr>
          </a:p>
          <a:p>
            <a:pPr fontAlgn="base">
              <a:buFont typeface="Arial" panose="020B0604020202020204" pitchFamily="34" charset="0"/>
              <a:buChar char="•"/>
            </a:pPr>
            <a:r>
              <a:rPr lang="en-US">
                <a:hlinkClick r:id="rId6">
                  <a:extLst>
                    <a:ext uri="{A12FA001-AC4F-418D-AE19-62706E023703}">
                      <ahyp:hlinkClr xmlns:ahyp="http://schemas.microsoft.com/office/drawing/2018/hyperlinkcolor" val="tx"/>
                    </a:ext>
                  </a:extLst>
                </a:hlinkClick>
              </a:rPr>
              <a:t>Quality Program Directives | US EPA</a:t>
            </a:r>
            <a:endParaRPr lang="en-US">
              <a:cs typeface="Arial"/>
            </a:endParaRPr>
          </a:p>
          <a:p>
            <a:pPr algn="l" rtl="0" fontAlgn="base">
              <a:buFont typeface="Arial" panose="020B0604020202020204" pitchFamily="34" charset="0"/>
              <a:buChar char="•"/>
            </a:pPr>
            <a:r>
              <a:rPr lang="en-US">
                <a:hlinkClick r:id="rId7">
                  <a:extLst>
                    <a:ext uri="{A12FA001-AC4F-418D-AE19-62706E023703}">
                      <ahyp:hlinkClr xmlns:ahyp="http://schemas.microsoft.com/office/drawing/2018/hyperlinkcolor" val="tx"/>
                    </a:ext>
                  </a:extLst>
                </a:hlinkClick>
              </a:rPr>
              <a:t>Training Courses on Quality Assurance and Quality Control Activities | US EPA</a:t>
            </a:r>
            <a:endParaRPr lang="en-US" b="1">
              <a:solidFill>
                <a:srgbClr val="003C71"/>
              </a:solidFill>
              <a:latin typeface="Arial"/>
              <a:cs typeface="Arial"/>
            </a:endParaRPr>
          </a:p>
        </p:txBody>
      </p:sp>
      <p:sp>
        <p:nvSpPr>
          <p:cNvPr id="2" name="Slide Number Placeholder 1">
            <a:extLst>
              <a:ext uri="{FF2B5EF4-FFF2-40B4-BE49-F238E27FC236}">
                <a16:creationId xmlns:a16="http://schemas.microsoft.com/office/drawing/2014/main" id="{805B9B28-1B3D-9D87-DC5C-4284EEC3CE89}"/>
              </a:ext>
            </a:extLst>
          </p:cNvPr>
          <p:cNvSpPr>
            <a:spLocks noGrp="1"/>
          </p:cNvSpPr>
          <p:nvPr>
            <p:ph type="sldNum" sz="quarter" idx="12"/>
          </p:nvPr>
        </p:nvSpPr>
        <p:spPr/>
        <p:txBody>
          <a:bodyPr/>
          <a:lstStyle/>
          <a:p>
            <a:fld id="{007B235C-EC8B-442B-8E6D-8C172C220641}" type="slidenum">
              <a:rPr lang="en-US" smtClean="0"/>
              <a:t>29</a:t>
            </a:fld>
            <a:endParaRPr lang="en-US"/>
          </a:p>
        </p:txBody>
      </p:sp>
    </p:spTree>
    <p:extLst>
      <p:ext uri="{BB962C8B-B14F-4D97-AF65-F5344CB8AC3E}">
        <p14:creationId xmlns:p14="http://schemas.microsoft.com/office/powerpoint/2010/main" val="125582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867020-BC6B-44DE-82FD-DB26E8465385}"/>
              </a:ext>
            </a:extLst>
          </p:cNvPr>
          <p:cNvSpPr>
            <a:spLocks noGrp="1"/>
          </p:cNvSpPr>
          <p:nvPr>
            <p:ph type="body" sz="quarter" idx="13"/>
          </p:nvPr>
        </p:nvSpPr>
        <p:spPr/>
        <p:txBody>
          <a:bodyPr>
            <a:noAutofit/>
          </a:bodyPr>
          <a:lstStyle/>
          <a:p>
            <a:r>
              <a:rPr lang="en-US" sz="3600">
                <a:solidFill>
                  <a:srgbClr val="003C71"/>
                </a:solidFill>
                <a:latin typeface="Arial"/>
                <a:cs typeface="Arial"/>
              </a:rPr>
              <a:t>Topics</a:t>
            </a:r>
            <a:endParaRPr lang="en-US" sz="3600"/>
          </a:p>
        </p:txBody>
      </p:sp>
      <p:sp>
        <p:nvSpPr>
          <p:cNvPr id="2" name="Slide Number Placeholder 1">
            <a:extLst>
              <a:ext uri="{FF2B5EF4-FFF2-40B4-BE49-F238E27FC236}">
                <a16:creationId xmlns:a16="http://schemas.microsoft.com/office/drawing/2014/main" id="{CC3C93F8-57AA-58FA-15BC-8EEF8C18E2FC}"/>
              </a:ext>
            </a:extLst>
          </p:cNvPr>
          <p:cNvSpPr>
            <a:spLocks noGrp="1"/>
          </p:cNvSpPr>
          <p:nvPr>
            <p:ph type="sldNum" sz="quarter" idx="12"/>
          </p:nvPr>
        </p:nvSpPr>
        <p:spPr/>
        <p:txBody>
          <a:bodyPr/>
          <a:lstStyle/>
          <a:p>
            <a:fld id="{007B235C-EC8B-442B-8E6D-8C172C220641}" type="slidenum">
              <a:rPr lang="en-US" smtClean="0"/>
              <a:t>3</a:t>
            </a:fld>
            <a:endParaRPr lang="en-US"/>
          </a:p>
        </p:txBody>
      </p:sp>
      <p:graphicFrame>
        <p:nvGraphicFramePr>
          <p:cNvPr id="3" name="Table 2">
            <a:extLst>
              <a:ext uri="{FF2B5EF4-FFF2-40B4-BE49-F238E27FC236}">
                <a16:creationId xmlns:a16="http://schemas.microsoft.com/office/drawing/2014/main" id="{B1DC1BAD-A8E9-88D0-B4B9-CAFFF368DB8A}"/>
              </a:ext>
            </a:extLst>
          </p:cNvPr>
          <p:cNvGraphicFramePr>
            <a:graphicFrameLocks noGrp="1"/>
          </p:cNvGraphicFramePr>
          <p:nvPr>
            <p:extLst>
              <p:ext uri="{D42A27DB-BD31-4B8C-83A1-F6EECF244321}">
                <p14:modId xmlns:p14="http://schemas.microsoft.com/office/powerpoint/2010/main" val="950383969"/>
              </p:ext>
            </p:extLst>
          </p:nvPr>
        </p:nvGraphicFramePr>
        <p:xfrm>
          <a:off x="891540" y="1151594"/>
          <a:ext cx="11044818" cy="5504688"/>
        </p:xfrm>
        <a:graphic>
          <a:graphicData uri="http://schemas.openxmlformats.org/drawingml/2006/table">
            <a:tbl>
              <a:tblPr firstRow="1" bandRow="1">
                <a:tableStyleId>{5C22544A-7EE6-4342-B048-85BDC9FD1C3A}</a:tableStyleId>
              </a:tblPr>
              <a:tblGrid>
                <a:gridCol w="216617">
                  <a:extLst>
                    <a:ext uri="{9D8B030D-6E8A-4147-A177-3AD203B41FA5}">
                      <a16:colId xmlns:a16="http://schemas.microsoft.com/office/drawing/2014/main" val="1542826567"/>
                    </a:ext>
                  </a:extLst>
                </a:gridCol>
                <a:gridCol w="1537451">
                  <a:extLst>
                    <a:ext uri="{9D8B030D-6E8A-4147-A177-3AD203B41FA5}">
                      <a16:colId xmlns:a16="http://schemas.microsoft.com/office/drawing/2014/main" val="1871216772"/>
                    </a:ext>
                  </a:extLst>
                </a:gridCol>
                <a:gridCol w="9290750">
                  <a:extLst>
                    <a:ext uri="{9D8B030D-6E8A-4147-A177-3AD203B41FA5}">
                      <a16:colId xmlns:a16="http://schemas.microsoft.com/office/drawing/2014/main" val="2920498026"/>
                    </a:ext>
                  </a:extLst>
                </a:gridCol>
              </a:tblGrid>
              <a:tr h="393192">
                <a:tc>
                  <a:txBody>
                    <a:bodyPr/>
                    <a:lstStyle/>
                    <a:p>
                      <a:r>
                        <a:rPr lang="en-US"/>
                        <a:t>G</a:t>
                      </a:r>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800" b="1" i="0" u="none" strike="noStrike" noProof="0">
                          <a:solidFill>
                            <a:srgbClr val="43B02A"/>
                          </a:solidFill>
                          <a:highlight>
                            <a:srgbClr val="FFFFFF"/>
                          </a:highlight>
                          <a:latin typeface="+mn-lt"/>
                        </a:rPr>
                        <a:t>Pg. 4</a:t>
                      </a:r>
                    </a:p>
                  </a:txBody>
                  <a:tcPr anchor="ctr">
                    <a:lnL w="0">
                      <a:noFill/>
                    </a:lnL>
                    <a:lnR w="0">
                      <a:noFill/>
                    </a:lnR>
                    <a:lnT w="0">
                      <a:noFill/>
                    </a:lnT>
                    <a:lnB w="12700">
                      <a:solidFill>
                        <a:schemeClr val="tx1"/>
                      </a:solidFill>
                    </a:lnB>
                    <a:noFill/>
                  </a:tcPr>
                </a:tc>
                <a:tc>
                  <a:txBody>
                    <a:bodyPr/>
                    <a:lstStyle/>
                    <a:p>
                      <a:pPr lvl="0" algn="l">
                        <a:lnSpc>
                          <a:spcPct val="100000"/>
                        </a:lnSpc>
                        <a:spcBef>
                          <a:spcPts val="0"/>
                        </a:spcBef>
                        <a:spcAft>
                          <a:spcPts val="0"/>
                        </a:spcAft>
                        <a:buNone/>
                      </a:pPr>
                      <a:r>
                        <a:rPr lang="en-US" sz="1800" b="0" kern="1200" noProof="0">
                          <a:solidFill>
                            <a:srgbClr val="4F194B"/>
                          </a:solidFill>
                          <a:latin typeface="+mn-lt"/>
                          <a:ea typeface="+mn-ea"/>
                          <a:cs typeface="+mn-cs"/>
                          <a:hlinkClick r:id="rId2" action="ppaction://hlinksldjump">
                            <a:extLst>
                              <a:ext uri="{A12FA001-AC4F-418D-AE19-62706E023703}">
                                <ahyp:hlinkClr xmlns:ahyp="http://schemas.microsoft.com/office/drawing/2018/hyperlinkcolor" val="tx"/>
                              </a:ext>
                            </a:extLst>
                          </a:hlinkClick>
                        </a:rPr>
                        <a:t>Introduction: EPA’s Quality Management System</a:t>
                      </a:r>
                      <a:endParaRPr lang="en-US" sz="1800" b="0" kern="1200">
                        <a:solidFill>
                          <a:srgbClr val="4F194B"/>
                        </a:solidFill>
                        <a:latin typeface="+mn-lt"/>
                        <a:ea typeface="+mn-ea"/>
                        <a:cs typeface="+mn-cs"/>
                      </a:endParaRPr>
                    </a:p>
                  </a:txBody>
                  <a:tcPr anchor="ctr">
                    <a:lnL w="0">
                      <a:noFill/>
                    </a:lnL>
                    <a:lnR w="0" cap="flat" cmpd="sng" algn="ctr">
                      <a:noFill/>
                      <a:prstDash val="solid"/>
                      <a:round/>
                      <a:headEnd type="none" w="med" len="med"/>
                      <a:tailEnd type="none" w="med" len="med"/>
                    </a:lnR>
                    <a:lnT w="0">
                      <a:noFill/>
                    </a:lnT>
                    <a:lnB w="12700">
                      <a:solidFill>
                        <a:schemeClr val="tx1"/>
                      </a:solidFill>
                    </a:lnB>
                    <a:noFill/>
                  </a:tcPr>
                </a:tc>
                <a:extLst>
                  <a:ext uri="{0D108BD9-81ED-4DB2-BD59-A6C34878D82A}">
                    <a16:rowId xmlns:a16="http://schemas.microsoft.com/office/drawing/2014/main" val="2537735628"/>
                  </a:ext>
                </a:extLst>
              </a:tr>
              <a:tr h="393192">
                <a:tc>
                  <a:txBody>
                    <a:bodyPr/>
                    <a:lstStyle/>
                    <a:p>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800" b="1" i="0" u="none" strike="noStrike" noProof="0">
                          <a:solidFill>
                            <a:srgbClr val="43B02A"/>
                          </a:solidFill>
                          <a:highlight>
                            <a:srgbClr val="FFFFFF"/>
                          </a:highlight>
                          <a:latin typeface="+mn-lt"/>
                        </a:rPr>
                        <a:t>Pg. 5</a:t>
                      </a:r>
                      <a:endParaRPr lang="en-US" sz="1800">
                        <a:latin typeface="+mn-lt"/>
                      </a:endParaRPr>
                    </a:p>
                  </a:txBody>
                  <a:tcPr anchor="ctr">
                    <a:lnL w="0">
                      <a:noFill/>
                    </a:lnL>
                    <a:lnR w="0">
                      <a:noFill/>
                    </a:lnR>
                    <a:lnT w="12700">
                      <a:solidFill>
                        <a:schemeClr val="tx1"/>
                      </a:solidFill>
                    </a:lnT>
                    <a:lnB w="12700">
                      <a:solidFill>
                        <a:schemeClr val="tx1"/>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4F194B"/>
                          </a:solidFill>
                          <a:latin typeface="+mn-lt"/>
                          <a:hlinkClick r:id="rId3" action="ppaction://hlinksldjump">
                            <a:extLst>
                              <a:ext uri="{A12FA001-AC4F-418D-AE19-62706E023703}">
                                <ahyp:hlinkClr xmlns:ahyp="http://schemas.microsoft.com/office/drawing/2018/hyperlinkcolor" val="tx"/>
                              </a:ext>
                            </a:extLst>
                          </a:hlinkClick>
                        </a:rPr>
                        <a:t>Quality Programs</a:t>
                      </a:r>
                      <a:endParaRPr lang="en-US" sz="1800">
                        <a:solidFill>
                          <a:srgbClr val="4F194B"/>
                        </a:solidFill>
                        <a:latin typeface="+mn-lt"/>
                      </a:endParaRPr>
                    </a:p>
                  </a:txBody>
                  <a:tcPr anchor="ctr">
                    <a:lnL w="0">
                      <a:noFill/>
                    </a:lnL>
                    <a:lnR w="0" cap="flat" cmpd="sng" algn="ctr">
                      <a:no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2301279649"/>
                  </a:ext>
                </a:extLst>
              </a:tr>
              <a:tr h="393192">
                <a:tc>
                  <a:txBody>
                    <a:bodyPr/>
                    <a:lstStyle/>
                    <a:p>
                      <a:endParaRPr lang="en-US"/>
                    </a:p>
                  </a:txBody>
                  <a:tcPr>
                    <a:lnL w="0">
                      <a:noFill/>
                    </a:lnL>
                    <a:lnR w="0">
                      <a:noFill/>
                    </a:lnR>
                    <a:lnT w="0">
                      <a:noFill/>
                    </a:lnT>
                    <a:lnB w="0" cap="flat" cmpd="sng" algn="ctr">
                      <a:no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800" b="1" i="0" u="none" strike="noStrike" noProof="0">
                          <a:solidFill>
                            <a:srgbClr val="43B02A"/>
                          </a:solidFill>
                          <a:highlight>
                            <a:srgbClr val="FFFFFF"/>
                          </a:highlight>
                          <a:latin typeface="+mn-lt"/>
                        </a:rPr>
                        <a:t>Pg. 6 – 9</a:t>
                      </a:r>
                      <a:endParaRPr lang="en-US" sz="1800">
                        <a:latin typeface="+mn-lt"/>
                      </a:endParaRPr>
                    </a:p>
                  </a:txBody>
                  <a:tcPr anchor="ctr">
                    <a:lnL w="0">
                      <a:noFill/>
                    </a:lnL>
                    <a:lnR w="0">
                      <a:noFill/>
                    </a:lnR>
                    <a:lnT w="12700">
                      <a:solidFill>
                        <a:schemeClr val="tx1"/>
                      </a:solidFill>
                    </a:lnT>
                    <a:lnB w="12700">
                      <a:solidFill>
                        <a:schemeClr val="tx1"/>
                      </a:solidFill>
                    </a:lnB>
                    <a:noFill/>
                  </a:tcPr>
                </a:tc>
                <a:tc>
                  <a:txBody>
                    <a:bodyPr/>
                    <a:lstStyle/>
                    <a:p>
                      <a:pPr lvl="0" algn="l">
                        <a:lnSpc>
                          <a:spcPct val="100000"/>
                        </a:lnSpc>
                        <a:spcBef>
                          <a:spcPts val="0"/>
                        </a:spcBef>
                        <a:spcAft>
                          <a:spcPts val="0"/>
                        </a:spcAft>
                        <a:buNone/>
                      </a:pPr>
                      <a:r>
                        <a:rPr lang="en-US" sz="1800" kern="1200" noProof="0">
                          <a:solidFill>
                            <a:srgbClr val="4F194B"/>
                          </a:solidFill>
                          <a:latin typeface="+mn-lt"/>
                          <a:ea typeface="+mn-ea"/>
                          <a:cs typeface="+mn-cs"/>
                          <a:hlinkClick r:id="rId4" action="ppaction://hlinksldjump">
                            <a:extLst>
                              <a:ext uri="{A12FA001-AC4F-418D-AE19-62706E023703}">
                                <ahyp:hlinkClr xmlns:ahyp="http://schemas.microsoft.com/office/drawing/2018/hyperlinkcolor" val="tx"/>
                              </a:ext>
                            </a:extLst>
                          </a:hlinkClick>
                        </a:rPr>
                        <a:t>Environmental Information</a:t>
                      </a:r>
                      <a:endParaRPr lang="en-US" sz="1800" kern="1200" noProof="0">
                        <a:solidFill>
                          <a:srgbClr val="4F194B"/>
                        </a:solidFill>
                        <a:latin typeface="+mn-lt"/>
                        <a:ea typeface="+mn-ea"/>
                        <a:cs typeface="+mn-cs"/>
                      </a:endParaRPr>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6612011"/>
                  </a:ext>
                </a:extLst>
              </a:tr>
              <a:tr h="393192">
                <a:tc>
                  <a:txBody>
                    <a:bodyPr/>
                    <a:lstStyle/>
                    <a:p>
                      <a:pPr lvl="0">
                        <a:buNone/>
                      </a:pPr>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800" b="1" i="0" u="none" strike="noStrike" noProof="0">
                          <a:solidFill>
                            <a:srgbClr val="43B02A"/>
                          </a:solidFill>
                          <a:highlight>
                            <a:srgbClr val="FFFFFF"/>
                          </a:highlight>
                          <a:latin typeface="+mn-lt"/>
                        </a:rPr>
                        <a:t>Pg. 10</a:t>
                      </a:r>
                      <a:endParaRPr lang="en-US" sz="1800">
                        <a:latin typeface="+mn-lt"/>
                      </a:endParaRPr>
                    </a:p>
                  </a:txBody>
                  <a:tcPr anchor="ctr">
                    <a:lnL w="0">
                      <a:noFill/>
                    </a:lnL>
                    <a:lnR w="0">
                      <a:no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u="none" strike="noStrike">
                          <a:solidFill>
                            <a:srgbClr val="4F194B"/>
                          </a:solidFill>
                          <a:effectLst/>
                          <a:latin typeface="+mn-lt"/>
                          <a:hlinkClick r:id="rId5" action="ppaction://hlinksldjump">
                            <a:extLst>
                              <a:ext uri="{A12FA001-AC4F-418D-AE19-62706E023703}">
                                <ahyp:hlinkClr xmlns:ahyp="http://schemas.microsoft.com/office/drawing/2018/hyperlinkcolor" val="tx"/>
                              </a:ext>
                            </a:extLst>
                          </a:hlinkClick>
                        </a:rPr>
                        <a:t>Quality Management Plan </a:t>
                      </a:r>
                      <a:r>
                        <a:rPr lang="en-US" sz="1800">
                          <a:solidFill>
                            <a:srgbClr val="4F194B"/>
                          </a:solidFill>
                          <a:latin typeface="+mn-lt"/>
                          <a:hlinkClick r:id="rId5" action="ppaction://hlinksldjump">
                            <a:extLst>
                              <a:ext uri="{A12FA001-AC4F-418D-AE19-62706E023703}">
                                <ahyp:hlinkClr xmlns:ahyp="http://schemas.microsoft.com/office/drawing/2018/hyperlinkcolor" val="tx"/>
                              </a:ext>
                            </a:extLst>
                          </a:hlinkClick>
                        </a:rPr>
                        <a:t>(QMP) </a:t>
                      </a:r>
                      <a:r>
                        <a:rPr lang="en-US" sz="1800" i="0" u="sng">
                          <a:solidFill>
                            <a:srgbClr val="4F194B"/>
                          </a:solidFill>
                          <a:effectLst/>
                          <a:latin typeface="+mn-lt"/>
                          <a:hlinkClick r:id="rId5" action="ppaction://hlinksldjump">
                            <a:extLst>
                              <a:ext uri="{A12FA001-AC4F-418D-AE19-62706E023703}">
                                <ahyp:hlinkClr xmlns:ahyp="http://schemas.microsoft.com/office/drawing/2018/hyperlinkcolor" val="tx"/>
                              </a:ext>
                            </a:extLst>
                          </a:hlinkClick>
                        </a:rPr>
                        <a:t>vs</a:t>
                      </a:r>
                      <a:r>
                        <a:rPr lang="en-US" sz="1800" i="0" u="none" strike="noStrike">
                          <a:solidFill>
                            <a:srgbClr val="4F194B"/>
                          </a:solidFill>
                          <a:effectLst/>
                          <a:latin typeface="+mn-lt"/>
                          <a:hlinkClick r:id="rId5" action="ppaction://hlinksldjump">
                            <a:extLst>
                              <a:ext uri="{A12FA001-AC4F-418D-AE19-62706E023703}">
                                <ahyp:hlinkClr xmlns:ahyp="http://schemas.microsoft.com/office/drawing/2018/hyperlinkcolor" val="tx"/>
                              </a:ext>
                            </a:extLst>
                          </a:hlinkClick>
                        </a:rPr>
                        <a:t> Quality Assurance Project Plan</a:t>
                      </a:r>
                      <a:r>
                        <a:rPr lang="en-US" sz="1800">
                          <a:solidFill>
                            <a:srgbClr val="4F194B"/>
                          </a:solidFill>
                          <a:latin typeface="+mn-lt"/>
                          <a:hlinkClick r:id="rId5" action="ppaction://hlinksldjump">
                            <a:extLst>
                              <a:ext uri="{A12FA001-AC4F-418D-AE19-62706E023703}">
                                <ahyp:hlinkClr xmlns:ahyp="http://schemas.microsoft.com/office/drawing/2018/hyperlinkcolor" val="tx"/>
                              </a:ext>
                            </a:extLst>
                          </a:hlinkClick>
                        </a:rPr>
                        <a:t> (QAPP)</a:t>
                      </a:r>
                      <a:r>
                        <a:rPr lang="en-US" sz="1800" b="0" i="0">
                          <a:solidFill>
                            <a:srgbClr val="4F194B"/>
                          </a:solidFill>
                          <a:effectLst/>
                          <a:latin typeface="+mn-lt"/>
                          <a:hlinkClick r:id="rId5" action="ppaction://hlinksldjump">
                            <a:extLst>
                              <a:ext uri="{A12FA001-AC4F-418D-AE19-62706E023703}">
                                <ahyp:hlinkClr xmlns:ahyp="http://schemas.microsoft.com/office/drawing/2018/hyperlinkcolor" val="tx"/>
                              </a:ext>
                            </a:extLst>
                          </a:hlinkClick>
                        </a:rPr>
                        <a:t> </a:t>
                      </a:r>
                      <a:endParaRPr lang="en-US" sz="1800">
                        <a:solidFill>
                          <a:srgbClr val="4F194B"/>
                        </a:solidFill>
                        <a:latin typeface="+mn-lt"/>
                        <a:cs typeface="Arial"/>
                      </a:endParaRPr>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5391457"/>
                  </a:ext>
                </a:extLst>
              </a:tr>
              <a:tr h="393192">
                <a:tc>
                  <a:txBody>
                    <a:bodyPr/>
                    <a:lstStyle/>
                    <a:p>
                      <a:pPr lvl="0">
                        <a:buNone/>
                      </a:pPr>
                      <a:endParaRPr lang="en-US"/>
                    </a:p>
                  </a:txBody>
                  <a:tcPr>
                    <a:lnL w="0">
                      <a:noFill/>
                    </a:lnL>
                    <a:lnR w="0">
                      <a:noFill/>
                    </a:lnR>
                    <a:lnT w="0">
                      <a:noFill/>
                    </a:lnT>
                    <a:lnB w="0">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noProof="0">
                          <a:solidFill>
                            <a:srgbClr val="43B02A"/>
                          </a:solidFill>
                          <a:highlight>
                            <a:srgbClr val="FFFFFF"/>
                          </a:highlight>
                          <a:latin typeface="+mn-lt"/>
                        </a:rPr>
                        <a:t>Pg. 11 – 12</a:t>
                      </a:r>
                      <a:endParaRPr lang="en-US" sz="1800">
                        <a:latin typeface="+mn-lt"/>
                      </a:endParaRPr>
                    </a:p>
                  </a:txBody>
                  <a:tcPr anchor="ctr">
                    <a:lnL w="0">
                      <a:noFill/>
                    </a:lnL>
                    <a:lnR w="0">
                      <a:no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4F194B"/>
                          </a:solidFill>
                          <a:latin typeface="+mn-lt"/>
                          <a:hlinkClick r:id="rId6" action="ppaction://hlinksldjump">
                            <a:extLst>
                              <a:ext uri="{A12FA001-AC4F-418D-AE19-62706E023703}">
                                <ahyp:hlinkClr xmlns:ahyp="http://schemas.microsoft.com/office/drawing/2018/hyperlinkcolor" val="tx"/>
                              </a:ext>
                            </a:extLst>
                          </a:hlinkClick>
                        </a:rPr>
                        <a:t>Quality Assurance Manager (QAM) Roles &amp; Responsibilities Roles and Responsibilities</a:t>
                      </a:r>
                      <a:endParaRPr lang="en-US" sz="1800">
                        <a:solidFill>
                          <a:srgbClr val="4F194B"/>
                        </a:solidFill>
                        <a:latin typeface="+mn-lt"/>
                        <a:cs typeface="Arial"/>
                      </a:endParaRPr>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3116218"/>
                  </a:ext>
                </a:extLst>
              </a:tr>
              <a:tr h="393192">
                <a:tc>
                  <a:txBody>
                    <a:bodyPr/>
                    <a:lstStyle/>
                    <a:p>
                      <a:pPr lvl="0">
                        <a:buNone/>
                      </a:pPr>
                      <a:endParaRPr lang="en-US"/>
                    </a:p>
                  </a:txBody>
                  <a:tcPr>
                    <a:lnL w="0">
                      <a:noFill/>
                    </a:lnL>
                    <a:lnR w="0">
                      <a:noFill/>
                    </a:lnR>
                    <a:lnT w="0">
                      <a:noFill/>
                    </a:lnT>
                    <a:lnB w="0">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noProof="0">
                          <a:solidFill>
                            <a:srgbClr val="43B02A"/>
                          </a:solidFill>
                          <a:highlight>
                            <a:srgbClr val="FFFFFF"/>
                          </a:highlight>
                          <a:latin typeface="+mn-lt"/>
                        </a:rPr>
                        <a:t>Pg. 13</a:t>
                      </a:r>
                      <a:endParaRPr lang="en-US" sz="1800">
                        <a:highlight>
                          <a:srgbClr val="FFFFFF"/>
                        </a:highlight>
                        <a:latin typeface="+mn-lt"/>
                      </a:endParaRPr>
                    </a:p>
                  </a:txBody>
                  <a:tcPr anchor="ctr">
                    <a:lnL w="0">
                      <a:noFill/>
                    </a:lnL>
                    <a:lnR w="0">
                      <a:no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u="none" strike="noStrike">
                          <a:solidFill>
                            <a:srgbClr val="4F194B"/>
                          </a:solidFill>
                          <a:effectLst/>
                          <a:latin typeface="+mn-lt"/>
                          <a:hlinkClick r:id="rId7" action="ppaction://hlinksldjump">
                            <a:extLst>
                              <a:ext uri="{A12FA001-AC4F-418D-AE19-62706E023703}">
                                <ahyp:hlinkClr xmlns:ahyp="http://schemas.microsoft.com/office/drawing/2018/hyperlinkcolor" val="tx"/>
                              </a:ext>
                            </a:extLst>
                          </a:hlinkClick>
                        </a:rPr>
                        <a:t>Next Steps for Developing a QMP</a:t>
                      </a:r>
                      <a:endParaRPr lang="en-US" sz="1800" i="0" u="none" strike="noStrike">
                        <a:solidFill>
                          <a:srgbClr val="4F194B"/>
                        </a:solidFill>
                        <a:effectLst/>
                        <a:latin typeface="+mn-lt"/>
                        <a:cs typeface="Arial"/>
                      </a:endParaRPr>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9605752"/>
                  </a:ext>
                </a:extLst>
              </a:tr>
              <a:tr h="393192">
                <a:tc>
                  <a:txBody>
                    <a:bodyPr/>
                    <a:lstStyle/>
                    <a:p>
                      <a:pPr lvl="0">
                        <a:buNone/>
                      </a:pPr>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800" b="1" i="0" u="none" strike="noStrike" noProof="0">
                          <a:solidFill>
                            <a:srgbClr val="43B02A"/>
                          </a:solidFill>
                          <a:highlight>
                            <a:srgbClr val="FFFFFF"/>
                          </a:highlight>
                          <a:latin typeface="+mn-lt"/>
                        </a:rPr>
                        <a:t>Pg. 14 – 19</a:t>
                      </a:r>
                      <a:endParaRPr lang="en-US" sz="1800">
                        <a:highlight>
                          <a:srgbClr val="FFFFFF"/>
                        </a:highlight>
                        <a:latin typeface="+mn-lt"/>
                      </a:endParaRPr>
                    </a:p>
                  </a:txBody>
                  <a:tcPr anchor="ctr">
                    <a:lnL w="0">
                      <a:noFill/>
                    </a:lnL>
                    <a:lnR w="0">
                      <a:no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u="none" strike="noStrike">
                          <a:solidFill>
                            <a:srgbClr val="4F194B"/>
                          </a:solidFill>
                          <a:effectLst/>
                          <a:latin typeface="+mn-lt"/>
                          <a:hlinkClick r:id="rId8" action="ppaction://hlinksldjump">
                            <a:extLst>
                              <a:ext uri="{A12FA001-AC4F-418D-AE19-62706E023703}">
                                <ahyp:hlinkClr xmlns:ahyp="http://schemas.microsoft.com/office/drawing/2018/hyperlinkcolor" val="tx"/>
                              </a:ext>
                            </a:extLst>
                          </a:hlinkClick>
                        </a:rPr>
                        <a:t>QMP Walk Through</a:t>
                      </a:r>
                      <a:r>
                        <a:rPr lang="en-US" sz="1800" b="0" i="0">
                          <a:solidFill>
                            <a:srgbClr val="4F194B"/>
                          </a:solidFill>
                          <a:effectLst/>
                          <a:latin typeface="+mn-lt"/>
                          <a:hlinkClick r:id="rId8" action="ppaction://hlinksldjump">
                            <a:extLst>
                              <a:ext uri="{A12FA001-AC4F-418D-AE19-62706E023703}">
                                <ahyp:hlinkClr xmlns:ahyp="http://schemas.microsoft.com/office/drawing/2018/hyperlinkcolor" val="tx"/>
                              </a:ext>
                            </a:extLst>
                          </a:hlinkClick>
                        </a:rPr>
                        <a:t> </a:t>
                      </a:r>
                      <a:endParaRPr lang="en-US" sz="1800" i="0" u="none" strike="noStrike">
                        <a:solidFill>
                          <a:srgbClr val="4F194B"/>
                        </a:solidFill>
                        <a:effectLst/>
                        <a:latin typeface="+mn-lt"/>
                        <a:cs typeface="Arial"/>
                      </a:endParaRPr>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3905554"/>
                  </a:ext>
                </a:extLst>
              </a:tr>
              <a:tr h="393192">
                <a:tc>
                  <a:txBody>
                    <a:bodyPr/>
                    <a:lstStyle/>
                    <a:p>
                      <a:pPr lvl="0">
                        <a:buNone/>
                      </a:pPr>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800" b="1" i="0" u="none" strike="noStrike" noProof="0">
                          <a:solidFill>
                            <a:srgbClr val="43B02A"/>
                          </a:solidFill>
                          <a:highlight>
                            <a:srgbClr val="FFFFFF"/>
                          </a:highlight>
                          <a:latin typeface="+mn-lt"/>
                        </a:rPr>
                        <a:t>Pg. 20</a:t>
                      </a:r>
                      <a:endParaRPr lang="en-US" sz="1800">
                        <a:highlight>
                          <a:srgbClr val="FFFFFF"/>
                        </a:highlight>
                        <a:latin typeface="+mn-lt"/>
                      </a:endParaRPr>
                    </a:p>
                  </a:txBody>
                  <a:tcPr anchor="ctr">
                    <a:lnL w="0">
                      <a:noFill/>
                    </a:lnL>
                    <a:lnR w="0">
                      <a:no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800">
                          <a:solidFill>
                            <a:srgbClr val="4F194B"/>
                          </a:solidFill>
                          <a:latin typeface="+mn-lt"/>
                          <a:hlinkClick r:id="rId9" action="ppaction://hlinksldjump">
                            <a:extLst>
                              <a:ext uri="{A12FA001-AC4F-418D-AE19-62706E023703}">
                                <ahyp:hlinkClr xmlns:ahyp="http://schemas.microsoft.com/office/drawing/2018/hyperlinkcolor" val="tx"/>
                              </a:ext>
                            </a:extLst>
                          </a:hlinkClick>
                        </a:rPr>
                        <a:t>Plan-Do-Check-Act</a:t>
                      </a:r>
                      <a:endParaRPr lang="en-US" sz="1800">
                        <a:solidFill>
                          <a:srgbClr val="4F194B"/>
                        </a:solidFill>
                        <a:latin typeface="+mn-lt"/>
                      </a:endParaRPr>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9004571"/>
                  </a:ext>
                </a:extLst>
              </a:tr>
              <a:tr h="393192">
                <a:tc>
                  <a:txBody>
                    <a:bodyPr/>
                    <a:lstStyle/>
                    <a:p>
                      <a:pPr lvl="0">
                        <a:buNone/>
                      </a:pPr>
                      <a:endParaRPr lang="en-US"/>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en-US" sz="1800" b="1" i="0" u="none" strike="noStrike" noProof="0">
                          <a:solidFill>
                            <a:srgbClr val="43B02A"/>
                          </a:solidFill>
                          <a:highlight>
                            <a:srgbClr val="FFFFFF"/>
                          </a:highlight>
                          <a:latin typeface="+mn-lt"/>
                        </a:rPr>
                        <a:t>Pg. 22</a:t>
                      </a:r>
                      <a:endParaRPr lang="en-US" sz="1800">
                        <a:highlight>
                          <a:srgbClr val="FFFFFF"/>
                        </a:highlight>
                        <a:latin typeface="+mn-lt"/>
                      </a:endParaRPr>
                    </a:p>
                  </a:txBody>
                  <a:tcPr anchor="ctr">
                    <a:lnL w="0">
                      <a:noFill/>
                    </a:lnL>
                    <a:lnR w="0">
                      <a:no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800">
                          <a:solidFill>
                            <a:srgbClr val="4F194B"/>
                          </a:solidFill>
                          <a:latin typeface="+mn-lt"/>
                          <a:hlinkClick r:id="rId10" action="ppaction://hlinksldjump">
                            <a:extLst>
                              <a:ext uri="{A12FA001-AC4F-418D-AE19-62706E023703}">
                                <ahyp:hlinkClr xmlns:ahyp="http://schemas.microsoft.com/office/drawing/2018/hyperlinkcolor" val="tx"/>
                              </a:ext>
                            </a:extLst>
                          </a:hlinkClick>
                        </a:rPr>
                        <a:t>Additional Required QMP Content</a:t>
                      </a:r>
                      <a:endParaRPr lang="en-US" sz="1800">
                        <a:solidFill>
                          <a:srgbClr val="4F194B"/>
                        </a:solidFill>
                        <a:latin typeface="+mn-lt"/>
                      </a:endParaRPr>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06132"/>
                  </a:ext>
                </a:extLst>
              </a:tr>
              <a:tr h="393192">
                <a:tc>
                  <a:txBody>
                    <a:bodyPr/>
                    <a:lstStyle/>
                    <a:p>
                      <a:pPr lvl="0">
                        <a:buNone/>
                      </a:pPr>
                      <a:endParaRPr lang="en-US"/>
                    </a:p>
                  </a:txBody>
                  <a:tcPr>
                    <a:lnL w="0">
                      <a:noFill/>
                    </a:lnL>
                    <a:lnR w="0">
                      <a:noFill/>
                    </a:lnR>
                    <a:lnT w="0">
                      <a:noFill/>
                    </a:lnT>
                    <a:lnB w="0">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noProof="0">
                          <a:solidFill>
                            <a:srgbClr val="43B02A"/>
                          </a:solidFill>
                          <a:highlight>
                            <a:srgbClr val="FFFFFF"/>
                          </a:highlight>
                          <a:latin typeface="+mn-lt"/>
                        </a:rPr>
                        <a:t>Pg. 23</a:t>
                      </a:r>
                      <a:endParaRPr lang="en-US" sz="1800">
                        <a:latin typeface="+mn-lt"/>
                      </a:endParaRPr>
                    </a:p>
                  </a:txBody>
                  <a:tcPr anchor="ctr">
                    <a:lnL w="0">
                      <a:noFill/>
                    </a:lnL>
                    <a:lnR w="0">
                      <a:no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800">
                          <a:solidFill>
                            <a:srgbClr val="4F194B"/>
                          </a:solidFill>
                          <a:latin typeface="+mn-lt"/>
                          <a:hlinkClick r:id="rId11" action="ppaction://hlinksldjump">
                            <a:extLst>
                              <a:ext uri="{A12FA001-AC4F-418D-AE19-62706E023703}">
                                <ahyp:hlinkClr xmlns:ahyp="http://schemas.microsoft.com/office/drawing/2018/hyperlinkcolor" val="tx"/>
                              </a:ext>
                            </a:extLst>
                          </a:hlinkClick>
                        </a:rPr>
                        <a:t>Steps for Developing a QAPP</a:t>
                      </a:r>
                      <a:endParaRPr lang="en-US" sz="1800">
                        <a:solidFill>
                          <a:srgbClr val="4F194B"/>
                        </a:solidFill>
                        <a:latin typeface="+mn-lt"/>
                      </a:endParaRPr>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1792237"/>
                  </a:ext>
                </a:extLst>
              </a:tr>
              <a:tr h="393192">
                <a:tc>
                  <a:txBody>
                    <a:bodyPr/>
                    <a:lstStyle/>
                    <a:p>
                      <a:pPr lvl="0">
                        <a:buNone/>
                      </a:pPr>
                      <a:endParaRPr lang="en-US"/>
                    </a:p>
                  </a:txBody>
                  <a:tcPr>
                    <a:lnL w="0">
                      <a:noFill/>
                    </a:lnL>
                    <a:lnR w="0">
                      <a:noFill/>
                    </a:lnR>
                    <a:lnT w="0">
                      <a:noFill/>
                    </a:lnT>
                    <a:lnB w="0">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noProof="0">
                          <a:solidFill>
                            <a:srgbClr val="43B02A"/>
                          </a:solidFill>
                          <a:highlight>
                            <a:srgbClr val="FFFFFF"/>
                          </a:highlight>
                          <a:latin typeface="+mn-lt"/>
                        </a:rPr>
                        <a:t>Pg. 24 – 28</a:t>
                      </a:r>
                      <a:endParaRPr lang="en-US" sz="1800">
                        <a:latin typeface="+mn-lt"/>
                      </a:endParaRPr>
                    </a:p>
                  </a:txBody>
                  <a:tcPr anchor="ctr">
                    <a:lnL w="0">
                      <a:noFill/>
                    </a:lnL>
                    <a:lnR w="0">
                      <a:no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800">
                          <a:solidFill>
                            <a:srgbClr val="4F194B"/>
                          </a:solidFill>
                          <a:latin typeface="+mn-lt"/>
                          <a:hlinkClick r:id="rId12" action="ppaction://hlinksldjump">
                            <a:extLst>
                              <a:ext uri="{A12FA001-AC4F-418D-AE19-62706E023703}">
                                <ahyp:hlinkClr xmlns:ahyp="http://schemas.microsoft.com/office/drawing/2018/hyperlinkcolor" val="tx"/>
                              </a:ext>
                            </a:extLst>
                          </a:hlinkClick>
                        </a:rPr>
                        <a:t>QAPP Walk Through</a:t>
                      </a:r>
                      <a:endParaRPr lang="en-US" sz="1800">
                        <a:solidFill>
                          <a:srgbClr val="4F194B"/>
                        </a:solidFill>
                        <a:latin typeface="+mn-lt"/>
                      </a:endParaRPr>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3121757"/>
                  </a:ext>
                </a:extLst>
              </a:tr>
              <a:tr h="393192">
                <a:tc>
                  <a:txBody>
                    <a:bodyPr/>
                    <a:lstStyle/>
                    <a:p>
                      <a:pPr lvl="0">
                        <a:buNone/>
                      </a:pPr>
                      <a:endParaRPr lang="en-US"/>
                    </a:p>
                  </a:txBody>
                  <a:tcPr>
                    <a:lnL w="0">
                      <a:noFill/>
                    </a:lnL>
                    <a:lnR w="0">
                      <a:noFill/>
                    </a:lnR>
                    <a:lnT w="0">
                      <a:noFill/>
                    </a:lnT>
                    <a:lnB w="0">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noProof="0">
                          <a:solidFill>
                            <a:srgbClr val="43B02A"/>
                          </a:solidFill>
                          <a:highlight>
                            <a:srgbClr val="FFFFFF"/>
                          </a:highlight>
                          <a:latin typeface="+mn-lt"/>
                        </a:rPr>
                        <a:t>Pg. 29</a:t>
                      </a:r>
                      <a:endParaRPr lang="en-US" sz="1800">
                        <a:latin typeface="+mn-lt"/>
                      </a:endParaRPr>
                    </a:p>
                  </a:txBody>
                  <a:tcPr anchor="ctr">
                    <a:lnL w="0">
                      <a:noFill/>
                    </a:lnL>
                    <a:lnR w="0">
                      <a:no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800">
                          <a:solidFill>
                            <a:srgbClr val="4F194B"/>
                          </a:solidFill>
                          <a:latin typeface="+mn-lt"/>
                          <a:hlinkClick r:id="rId13" action="ppaction://hlinksldjump">
                            <a:extLst>
                              <a:ext uri="{A12FA001-AC4F-418D-AE19-62706E023703}">
                                <ahyp:hlinkClr xmlns:ahyp="http://schemas.microsoft.com/office/drawing/2018/hyperlinkcolor" val="tx"/>
                              </a:ext>
                            </a:extLst>
                          </a:hlinkClick>
                        </a:rPr>
                        <a:t>Considerations for Solar for All</a:t>
                      </a:r>
                      <a:endParaRPr lang="en-US" sz="1800">
                        <a:solidFill>
                          <a:srgbClr val="4F194B"/>
                        </a:solidFill>
                        <a:latin typeface="+mn-lt"/>
                      </a:endParaRPr>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6494574"/>
                  </a:ext>
                </a:extLst>
              </a:tr>
              <a:tr h="393192">
                <a:tc>
                  <a:txBody>
                    <a:bodyPr/>
                    <a:lstStyle/>
                    <a:p>
                      <a:pPr lvl="0">
                        <a:buNone/>
                      </a:pPr>
                      <a:endParaRPr lang="en-US"/>
                    </a:p>
                  </a:txBody>
                  <a:tcPr>
                    <a:lnL w="0">
                      <a:noFill/>
                    </a:lnL>
                    <a:lnR w="0">
                      <a:noFill/>
                    </a:lnR>
                    <a:lnT w="0">
                      <a:noFill/>
                    </a:lnT>
                    <a:lnB w="0">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noProof="0">
                          <a:solidFill>
                            <a:srgbClr val="43B02A"/>
                          </a:solidFill>
                          <a:highlight>
                            <a:srgbClr val="FFFFFF"/>
                          </a:highlight>
                          <a:latin typeface="+mn-lt"/>
                        </a:rPr>
                        <a:t>Pg. 30</a:t>
                      </a:r>
                      <a:endParaRPr lang="en-US" sz="1800">
                        <a:latin typeface="+mn-lt"/>
                      </a:endParaRPr>
                    </a:p>
                  </a:txBody>
                  <a:tcPr anchor="ctr">
                    <a:lnL w="0">
                      <a:noFill/>
                    </a:lnL>
                    <a:lnR w="0">
                      <a:no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800">
                          <a:solidFill>
                            <a:srgbClr val="4F194B"/>
                          </a:solidFill>
                          <a:latin typeface="+mn-lt"/>
                          <a:hlinkClick r:id="rId14" action="ppaction://hlinksldjump">
                            <a:extLst>
                              <a:ext uri="{A12FA001-AC4F-418D-AE19-62706E023703}">
                                <ahyp:hlinkClr xmlns:ahyp="http://schemas.microsoft.com/office/drawing/2018/hyperlinkcolor" val="tx"/>
                              </a:ext>
                            </a:extLst>
                          </a:hlinkClick>
                        </a:rPr>
                        <a:t>Discussion</a:t>
                      </a:r>
                      <a:endParaRPr lang="en-US" sz="1800">
                        <a:solidFill>
                          <a:srgbClr val="4F194B"/>
                        </a:solidFill>
                        <a:latin typeface="+mn-lt"/>
                      </a:endParaRPr>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6028019"/>
                  </a:ext>
                </a:extLst>
              </a:tr>
              <a:tr h="393192">
                <a:tc>
                  <a:txBody>
                    <a:bodyPr/>
                    <a:lstStyle/>
                    <a:p>
                      <a:pPr lvl="0">
                        <a:buNone/>
                      </a:pPr>
                      <a:endParaRPr lang="en-US"/>
                    </a:p>
                  </a:txBody>
                  <a:tcPr>
                    <a:lnL w="0">
                      <a:noFill/>
                    </a:lnL>
                    <a:lnR w="0">
                      <a:noFill/>
                    </a:lnR>
                    <a:lnT w="0">
                      <a:noFill/>
                    </a:lnT>
                    <a:lnB w="0">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noProof="0">
                          <a:solidFill>
                            <a:srgbClr val="43B02A"/>
                          </a:solidFill>
                          <a:highlight>
                            <a:srgbClr val="FFFFFF"/>
                          </a:highlight>
                          <a:latin typeface="+mn-lt"/>
                        </a:rPr>
                        <a:t>Pg. 31</a:t>
                      </a:r>
                      <a:endParaRPr lang="en-US" sz="1800">
                        <a:latin typeface="+mn-lt"/>
                      </a:endParaRPr>
                    </a:p>
                  </a:txBody>
                  <a:tcPr anchor="ctr">
                    <a:lnL w="0">
                      <a:noFill/>
                    </a:lnL>
                    <a:lnR w="0">
                      <a:noFill/>
                    </a:lnR>
                    <a:lnT w="12700">
                      <a:solidFill>
                        <a:schemeClr val="tx1"/>
                      </a:solidFill>
                    </a:lnT>
                    <a:lnB w="0">
                      <a:noFill/>
                    </a:lnB>
                    <a:noFill/>
                  </a:tcPr>
                </a:tc>
                <a:tc>
                  <a:txBody>
                    <a:bodyPr/>
                    <a:lstStyle/>
                    <a:p>
                      <a:pPr lvl="0" algn="l">
                        <a:lnSpc>
                          <a:spcPct val="100000"/>
                        </a:lnSpc>
                        <a:spcBef>
                          <a:spcPts val="0"/>
                        </a:spcBef>
                        <a:spcAft>
                          <a:spcPts val="0"/>
                        </a:spcAft>
                        <a:buNone/>
                      </a:pPr>
                      <a:r>
                        <a:rPr lang="en-US" sz="1800">
                          <a:solidFill>
                            <a:srgbClr val="4F194B"/>
                          </a:solidFill>
                          <a:latin typeface="+mn-lt"/>
                          <a:hlinkClick r:id="rId13" action="ppaction://hlinksldjump">
                            <a:extLst>
                              <a:ext uri="{A12FA001-AC4F-418D-AE19-62706E023703}">
                                <ahyp:hlinkClr xmlns:ahyp="http://schemas.microsoft.com/office/drawing/2018/hyperlinkcolor" val="tx"/>
                              </a:ext>
                            </a:extLst>
                          </a:hlinkClick>
                        </a:rPr>
                        <a:t>Resources</a:t>
                      </a:r>
                      <a:endParaRPr lang="en-US" sz="1800">
                        <a:solidFill>
                          <a:srgbClr val="4F194B"/>
                        </a:solidFill>
                        <a:latin typeface="+mn-lt"/>
                      </a:endParaRPr>
                    </a:p>
                  </a:txBody>
                  <a:tcPr anchor="ctr">
                    <a:lnL w="0">
                      <a:noFill/>
                    </a:lnL>
                    <a:lnR w="0" cap="flat" cmpd="sng" algn="ctr">
                      <a:noFill/>
                      <a:prstDash val="solid"/>
                      <a:round/>
                      <a:headEnd type="none" w="med" len="med"/>
                      <a:tailEnd type="none" w="med" len="med"/>
                    </a:lnR>
                    <a:lnT w="12700">
                      <a:solidFill>
                        <a:schemeClr val="tx1"/>
                      </a:solidFill>
                    </a:lnT>
                    <a:lnB w="0">
                      <a:noFill/>
                    </a:lnB>
                    <a:noFill/>
                  </a:tcPr>
                </a:tc>
                <a:extLst>
                  <a:ext uri="{0D108BD9-81ED-4DB2-BD59-A6C34878D82A}">
                    <a16:rowId xmlns:a16="http://schemas.microsoft.com/office/drawing/2014/main" val="1650662755"/>
                  </a:ext>
                </a:extLst>
              </a:tr>
            </a:tbl>
          </a:graphicData>
        </a:graphic>
      </p:graphicFrame>
    </p:spTree>
    <p:extLst>
      <p:ext uri="{BB962C8B-B14F-4D97-AF65-F5344CB8AC3E}">
        <p14:creationId xmlns:p14="http://schemas.microsoft.com/office/powerpoint/2010/main" val="3100660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867020-BC6B-44DE-82FD-DB26E8465385}"/>
              </a:ext>
            </a:extLst>
          </p:cNvPr>
          <p:cNvSpPr>
            <a:spLocks noGrp="1"/>
          </p:cNvSpPr>
          <p:nvPr>
            <p:ph type="body" sz="quarter" idx="13"/>
          </p:nvPr>
        </p:nvSpPr>
        <p:spPr>
          <a:xfrm>
            <a:off x="861802" y="2118403"/>
            <a:ext cx="10468396" cy="1872571"/>
          </a:xfrm>
        </p:spPr>
        <p:txBody>
          <a:bodyPr>
            <a:noAutofit/>
          </a:bodyPr>
          <a:lstStyle/>
          <a:p>
            <a:pPr algn="ctr"/>
            <a:r>
              <a:rPr lang="en-US" sz="3600" dirty="0"/>
              <a:t>Pro bono support available: </a:t>
            </a:r>
          </a:p>
          <a:p>
            <a:pPr algn="ctr"/>
            <a:r>
              <a:rPr lang="en-US" sz="3600" dirty="0"/>
              <a:t>epa-support@TRCcompanies.com</a:t>
            </a:r>
          </a:p>
        </p:txBody>
      </p:sp>
      <p:sp>
        <p:nvSpPr>
          <p:cNvPr id="2" name="Slide Number Placeholder 1">
            <a:extLst>
              <a:ext uri="{FF2B5EF4-FFF2-40B4-BE49-F238E27FC236}">
                <a16:creationId xmlns:a16="http://schemas.microsoft.com/office/drawing/2014/main" id="{5662D41E-456D-FF83-46B8-C065BEF6A463}"/>
              </a:ext>
            </a:extLst>
          </p:cNvPr>
          <p:cNvSpPr>
            <a:spLocks noGrp="1"/>
          </p:cNvSpPr>
          <p:nvPr>
            <p:ph type="sldNum" sz="quarter" idx="12"/>
          </p:nvPr>
        </p:nvSpPr>
        <p:spPr/>
        <p:txBody>
          <a:bodyPr/>
          <a:lstStyle/>
          <a:p>
            <a:fld id="{007B235C-EC8B-442B-8E6D-8C172C220641}" type="slidenum">
              <a:rPr lang="en-US" smtClean="0"/>
              <a:t>30</a:t>
            </a:fld>
            <a:endParaRPr lang="en-US"/>
          </a:p>
        </p:txBody>
      </p:sp>
    </p:spTree>
    <p:extLst>
      <p:ext uri="{BB962C8B-B14F-4D97-AF65-F5344CB8AC3E}">
        <p14:creationId xmlns:p14="http://schemas.microsoft.com/office/powerpoint/2010/main" val="102696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867020-BC6B-44DE-82FD-DB26E8465385}"/>
              </a:ext>
            </a:extLst>
          </p:cNvPr>
          <p:cNvSpPr>
            <a:spLocks noGrp="1"/>
          </p:cNvSpPr>
          <p:nvPr>
            <p:ph type="body" sz="quarter" idx="13"/>
          </p:nvPr>
        </p:nvSpPr>
        <p:spPr>
          <a:xfrm>
            <a:off x="552029" y="976369"/>
            <a:ext cx="8382422" cy="455962"/>
          </a:xfrm>
        </p:spPr>
        <p:txBody>
          <a:bodyPr>
            <a:noAutofit/>
          </a:bodyPr>
          <a:lstStyle/>
          <a:p>
            <a:r>
              <a:rPr lang="en-US" sz="1400">
                <a:solidFill>
                  <a:srgbClr val="4F194B"/>
                </a:solidFill>
                <a:cs typeface="Arial"/>
              </a:rPr>
              <a:t>INTRODUCTION:</a:t>
            </a:r>
          </a:p>
          <a:p>
            <a:r>
              <a:rPr lang="en-US" sz="3200"/>
              <a:t>EPA’s Quality Program</a:t>
            </a:r>
            <a:endParaRPr lang="en-US" sz="3200">
              <a:cs typeface="Arial"/>
            </a:endParaRPr>
          </a:p>
        </p:txBody>
      </p:sp>
      <p:sp>
        <p:nvSpPr>
          <p:cNvPr id="2" name="Slide Number Placeholder 1">
            <a:extLst>
              <a:ext uri="{FF2B5EF4-FFF2-40B4-BE49-F238E27FC236}">
                <a16:creationId xmlns:a16="http://schemas.microsoft.com/office/drawing/2014/main" id="{16F2337F-0F1E-789A-A4A8-861F00406B26}"/>
              </a:ext>
            </a:extLst>
          </p:cNvPr>
          <p:cNvSpPr>
            <a:spLocks noGrp="1"/>
          </p:cNvSpPr>
          <p:nvPr>
            <p:ph type="sldNum" sz="quarter" idx="12"/>
          </p:nvPr>
        </p:nvSpPr>
        <p:spPr/>
        <p:txBody>
          <a:bodyPr/>
          <a:lstStyle/>
          <a:p>
            <a:fld id="{007B235C-EC8B-442B-8E6D-8C172C220641}" type="slidenum">
              <a:rPr lang="en-US" smtClean="0"/>
              <a:t>4</a:t>
            </a:fld>
            <a:endParaRPr lang="en-US"/>
          </a:p>
        </p:txBody>
      </p:sp>
      <p:graphicFrame>
        <p:nvGraphicFramePr>
          <p:cNvPr id="5" name="Table 4">
            <a:extLst>
              <a:ext uri="{FF2B5EF4-FFF2-40B4-BE49-F238E27FC236}">
                <a16:creationId xmlns:a16="http://schemas.microsoft.com/office/drawing/2014/main" id="{BFCA8FD6-E013-7EAD-66C8-E5A667165189}"/>
              </a:ext>
            </a:extLst>
          </p:cNvPr>
          <p:cNvGraphicFramePr>
            <a:graphicFrameLocks noGrp="1"/>
          </p:cNvGraphicFramePr>
          <p:nvPr>
            <p:extLst>
              <p:ext uri="{D42A27DB-BD31-4B8C-83A1-F6EECF244321}">
                <p14:modId xmlns:p14="http://schemas.microsoft.com/office/powerpoint/2010/main" val="3779007952"/>
              </p:ext>
            </p:extLst>
          </p:nvPr>
        </p:nvGraphicFramePr>
        <p:xfrm>
          <a:off x="1198806" y="1720931"/>
          <a:ext cx="9750328" cy="4029423"/>
        </p:xfrm>
        <a:graphic>
          <a:graphicData uri="http://schemas.openxmlformats.org/drawingml/2006/table">
            <a:tbl>
              <a:tblPr firstRow="1" bandRow="1">
                <a:tableStyleId>{5C22544A-7EE6-4342-B048-85BDC9FD1C3A}</a:tableStyleId>
              </a:tblPr>
              <a:tblGrid>
                <a:gridCol w="1216267">
                  <a:extLst>
                    <a:ext uri="{9D8B030D-6E8A-4147-A177-3AD203B41FA5}">
                      <a16:colId xmlns:a16="http://schemas.microsoft.com/office/drawing/2014/main" val="1542826567"/>
                    </a:ext>
                  </a:extLst>
                </a:gridCol>
                <a:gridCol w="8534061">
                  <a:extLst>
                    <a:ext uri="{9D8B030D-6E8A-4147-A177-3AD203B41FA5}">
                      <a16:colId xmlns:a16="http://schemas.microsoft.com/office/drawing/2014/main" val="2920498026"/>
                    </a:ext>
                  </a:extLst>
                </a:gridCol>
              </a:tblGrid>
              <a:tr h="1174750">
                <a:tc>
                  <a:txBody>
                    <a:bodyPr/>
                    <a:lstStyle/>
                    <a:p>
                      <a:endParaRPr lang="en-US" dirty="0"/>
                    </a:p>
                  </a:txBody>
                  <a:tcPr anchor="ctr">
                    <a:lnL w="0">
                      <a:noFill/>
                    </a:lnL>
                    <a:lnR w="0">
                      <a:noFill/>
                    </a:lnR>
                    <a:lnT w="0">
                      <a:noFill/>
                    </a:lnT>
                    <a:lnB w="0">
                      <a:noFill/>
                    </a:lnB>
                    <a:noFill/>
                  </a:tcPr>
                </a:tc>
                <a:tc>
                  <a:txBody>
                    <a:bodyPr/>
                    <a:lstStyle/>
                    <a:p>
                      <a:pPr lvl="0">
                        <a:buNone/>
                      </a:pPr>
                      <a:endParaRPr lang="en-US" sz="1800" b="0" i="0" u="none" strike="noStrike" noProof="0" dirty="0">
                        <a:solidFill>
                          <a:schemeClr val="tx1"/>
                        </a:solidFill>
                        <a:highlight>
                          <a:srgbClr val="FFFFFF"/>
                        </a:highlight>
                        <a:latin typeface="Arial"/>
                      </a:endParaRPr>
                    </a:p>
                    <a:p>
                      <a:pPr lvl="0">
                        <a:buNone/>
                      </a:pPr>
                      <a:r>
                        <a:rPr lang="en-US" sz="1800" b="1" i="0" u="none" strike="noStrike" noProof="0" dirty="0">
                          <a:solidFill>
                            <a:srgbClr val="4F194B"/>
                          </a:solidFill>
                          <a:effectLst/>
                          <a:highlight>
                            <a:srgbClr val="FFFFFF"/>
                          </a:highlight>
                          <a:latin typeface="+mn-lt"/>
                        </a:rPr>
                        <a:t>OBJECTIVE: </a:t>
                      </a:r>
                      <a:r>
                        <a:rPr lang="en-US" sz="1800" b="0" i="0" dirty="0">
                          <a:solidFill>
                            <a:srgbClr val="1B1B1B"/>
                          </a:solidFill>
                          <a:effectLst/>
                          <a:highlight>
                            <a:srgbClr val="FFFFFF"/>
                          </a:highlight>
                          <a:latin typeface="Source Sans Pro Web"/>
                        </a:rPr>
                        <a:t>Manages the collection, production, evaluation or use of </a:t>
                      </a:r>
                      <a:r>
                        <a:rPr lang="en-US" sz="1800" b="0" i="0" u="sng" dirty="0">
                          <a:solidFill>
                            <a:srgbClr val="1B1B1B"/>
                          </a:solidFill>
                          <a:effectLst/>
                          <a:highlight>
                            <a:srgbClr val="FFFFFF"/>
                          </a:highlight>
                          <a:latin typeface="Source Sans Pro Web"/>
                        </a:rPr>
                        <a:t>environmental information</a:t>
                      </a:r>
                      <a:r>
                        <a:rPr lang="en-US" sz="1800" b="0" i="0" dirty="0">
                          <a:solidFill>
                            <a:srgbClr val="1B1B1B"/>
                          </a:solidFill>
                          <a:effectLst/>
                          <a:highlight>
                            <a:srgbClr val="FFFFFF"/>
                          </a:highlight>
                          <a:latin typeface="Source Sans Pro Web"/>
                        </a:rPr>
                        <a:t>. </a:t>
                      </a:r>
                      <a:endParaRPr lang="en-US" sz="1800" b="0" i="0" dirty="0"/>
                    </a:p>
                  </a:txBody>
                  <a:tcPr anchor="ctr">
                    <a:lnL w="0">
                      <a:noFill/>
                    </a:lnL>
                    <a:lnR w="0">
                      <a:noFill/>
                    </a:lnR>
                    <a:lnT w="0">
                      <a:noFill/>
                    </a:lnT>
                    <a:lnB w="9525">
                      <a:solidFill>
                        <a:schemeClr val="tx1"/>
                      </a:solidFill>
                    </a:lnB>
                    <a:noFill/>
                  </a:tcPr>
                </a:tc>
                <a:extLst>
                  <a:ext uri="{0D108BD9-81ED-4DB2-BD59-A6C34878D82A}">
                    <a16:rowId xmlns:a16="http://schemas.microsoft.com/office/drawing/2014/main" val="2537735628"/>
                  </a:ext>
                </a:extLst>
              </a:tr>
              <a:tr h="904093">
                <a:tc>
                  <a:txBody>
                    <a:bodyPr/>
                    <a:lstStyle/>
                    <a:p>
                      <a:endParaRPr lang="en-US"/>
                    </a:p>
                  </a:txBody>
                  <a:tcPr anchor="ctr">
                    <a:lnL w="0">
                      <a:noFill/>
                    </a:lnL>
                    <a:lnR w="0">
                      <a:noFill/>
                    </a:lnR>
                    <a:lnT w="0">
                      <a:noFill/>
                    </a:lnT>
                    <a:lnB w="0">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noProof="0" dirty="0">
                          <a:solidFill>
                            <a:srgbClr val="4F194B"/>
                          </a:solidFill>
                          <a:highlight>
                            <a:srgbClr val="FFFFFF"/>
                          </a:highlight>
                          <a:latin typeface="+mn-lt"/>
                        </a:rPr>
                        <a:t>PRIMARY GOAL: </a:t>
                      </a:r>
                      <a:r>
                        <a:rPr lang="en-US" sz="1800" b="0" i="0" u="none" strike="noStrike" noProof="0" dirty="0">
                          <a:solidFill>
                            <a:schemeClr val="tx1"/>
                          </a:solidFill>
                          <a:highlight>
                            <a:srgbClr val="FFFFFF"/>
                          </a:highlight>
                          <a:latin typeface="+mn-lt"/>
                        </a:rPr>
                        <a:t>Ensure that environmental information are of known and documented quantity and quality to support the intended use of the information.</a:t>
                      </a:r>
                      <a:endParaRPr lang="en-US" sz="1800" b="0" i="0" dirty="0"/>
                    </a:p>
                  </a:txBody>
                  <a:tcPr anchor="ctr">
                    <a:lnL w="0">
                      <a:noFill/>
                    </a:lnL>
                    <a:lnR w="0">
                      <a:noFill/>
                    </a:lnR>
                    <a:lnT w="9525">
                      <a:solidFill>
                        <a:schemeClr val="tx1"/>
                      </a:solidFill>
                    </a:lnT>
                    <a:lnB w="12700">
                      <a:solidFill>
                        <a:schemeClr val="tx1"/>
                      </a:solidFill>
                    </a:lnB>
                    <a:noFill/>
                  </a:tcPr>
                </a:tc>
                <a:extLst>
                  <a:ext uri="{0D108BD9-81ED-4DB2-BD59-A6C34878D82A}">
                    <a16:rowId xmlns:a16="http://schemas.microsoft.com/office/drawing/2014/main" val="2301279649"/>
                  </a:ext>
                </a:extLst>
              </a:tr>
              <a:tr h="948790">
                <a:tc>
                  <a:txBody>
                    <a:bodyPr/>
                    <a:lstStyle/>
                    <a:p>
                      <a:endParaRPr lang="en-US" dirty="0"/>
                    </a:p>
                  </a:txBody>
                  <a:tcPr anchor="ctr">
                    <a:lnL w="0">
                      <a:noFill/>
                    </a:lnL>
                    <a:lnR w="0">
                      <a:noFill/>
                    </a:lnR>
                    <a:lnT w="0">
                      <a:noFill/>
                    </a:lnT>
                    <a:lnB w="0" cap="flat" cmpd="sng" algn="ctr">
                      <a:noFill/>
                      <a:prstDash val="solid"/>
                      <a:round/>
                      <a:headEnd type="none" w="med" len="med"/>
                      <a:tailEnd type="none" w="med" len="med"/>
                    </a:lnB>
                    <a:noFill/>
                  </a:tcPr>
                </a:tc>
                <a:tc>
                  <a:txBody>
                    <a:bodyPr/>
                    <a:lstStyle/>
                    <a:p>
                      <a:pPr lvl="0">
                        <a:buNone/>
                      </a:pPr>
                      <a:r>
                        <a:rPr lang="en-US" sz="1800" b="0" i="0" u="none" strike="noStrike" noProof="0" dirty="0">
                          <a:solidFill>
                            <a:schemeClr val="tx1"/>
                          </a:solidFill>
                          <a:highlight>
                            <a:srgbClr val="FFFFFF"/>
                          </a:highlight>
                          <a:latin typeface="+mn-lt"/>
                        </a:rPr>
                        <a:t>Under EPA’s Quality Program, EPA organizations develop and implement supporting quality programs. </a:t>
                      </a:r>
                      <a:endParaRPr lang="en-US" sz="1800" dirty="0">
                        <a:highlight>
                          <a:srgbClr val="FFFFFF"/>
                        </a:highlight>
                      </a:endParaRPr>
                    </a:p>
                  </a:txBody>
                  <a:tcPr anchor="ctr">
                    <a:lnL w="0">
                      <a:no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6612011"/>
                  </a:ext>
                </a:extLst>
              </a:tr>
              <a:tr h="1001790">
                <a:tc>
                  <a:txBody>
                    <a:bodyPr/>
                    <a:lstStyle/>
                    <a:p>
                      <a:pPr lvl="0">
                        <a:buNone/>
                      </a:pPr>
                      <a:endParaRPr lang="en-US" dirty="0"/>
                    </a:p>
                  </a:txBody>
                  <a:tcPr anchor="ctr">
                    <a:lnL w="0">
                      <a:noFill/>
                    </a:lnL>
                    <a:lnR w="0">
                      <a:noFill/>
                    </a:lnR>
                    <a:lnT w="0">
                      <a:noFill/>
                    </a:lnT>
                    <a:lnB w="0">
                      <a:noFill/>
                    </a:lnB>
                    <a:noFill/>
                  </a:tcPr>
                </a:tc>
                <a:tc>
                  <a:txBody>
                    <a:bodyPr/>
                    <a:lstStyle/>
                    <a:p>
                      <a:pPr marL="0" marR="0" lvl="0" indent="0" algn="l" defTabSz="914400" rtl="0" eaLnBrk="1" fontAlgn="auto" latinLnBrk="0" hangingPunct="1">
                        <a:lnSpc>
                          <a:spcPct val="100000"/>
                        </a:lnSpc>
                        <a:spcBef>
                          <a:spcPts val="1000"/>
                        </a:spcBef>
                        <a:spcAft>
                          <a:spcPts val="0"/>
                        </a:spcAft>
                        <a:buClr>
                          <a:srgbClr val="333F48"/>
                        </a:buClr>
                        <a:buSzTx/>
                        <a:buFontTx/>
                        <a:buNone/>
                        <a:tabLst/>
                        <a:defRPr/>
                      </a:pPr>
                      <a:r>
                        <a:rPr lang="en-US" sz="1800" b="0" i="0" u="none" strike="noStrike" noProof="0" dirty="0">
                          <a:solidFill>
                            <a:schemeClr val="tx1"/>
                          </a:solidFill>
                          <a:highlight>
                            <a:srgbClr val="FFFFFF"/>
                          </a:highlight>
                          <a:latin typeface="+mn-lt"/>
                        </a:rPr>
                        <a:t>Similar specifications may also apply to contractors, grantees, and other recipients of financial assistance from EPA.</a:t>
                      </a:r>
                      <a:endParaRPr lang="en-US" sz="1800" b="0" i="0" u="none" strike="noStrike" noProof="0" dirty="0">
                        <a:solidFill>
                          <a:srgbClr val="333F48"/>
                        </a:solidFill>
                        <a:highlight>
                          <a:srgbClr val="FFFFFF"/>
                        </a:highlight>
                        <a:latin typeface="+mn-lt"/>
                      </a:endParaRPr>
                    </a:p>
                  </a:txBody>
                  <a:tcPr anchor="ctr">
                    <a:lnL w="0">
                      <a:noFill/>
                    </a:lnL>
                    <a:lnR w="0">
                      <a:noFill/>
                    </a:lnR>
                    <a:lnT w="12700">
                      <a:solidFill>
                        <a:schemeClr val="tx1"/>
                      </a:solidFill>
                    </a:lnT>
                    <a:lnB w="0">
                      <a:noFill/>
                    </a:lnB>
                    <a:noFill/>
                  </a:tcPr>
                </a:tc>
                <a:extLst>
                  <a:ext uri="{0D108BD9-81ED-4DB2-BD59-A6C34878D82A}">
                    <a16:rowId xmlns:a16="http://schemas.microsoft.com/office/drawing/2014/main" val="2155391457"/>
                  </a:ext>
                </a:extLst>
              </a:tr>
            </a:tbl>
          </a:graphicData>
        </a:graphic>
      </p:graphicFrame>
      <p:pic>
        <p:nvPicPr>
          <p:cNvPr id="8" name="Graphic 12">
            <a:extLst>
              <a:ext uri="{FF2B5EF4-FFF2-40B4-BE49-F238E27FC236}">
                <a16:creationId xmlns:a16="http://schemas.microsoft.com/office/drawing/2014/main" id="{39EF18EE-168E-4F71-9041-6BDAB33465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4839" y="2209141"/>
            <a:ext cx="530431" cy="537332"/>
          </a:xfrm>
          <a:prstGeom prst="rect">
            <a:avLst/>
          </a:prstGeom>
        </p:spPr>
      </p:pic>
      <p:pic>
        <p:nvPicPr>
          <p:cNvPr id="3" name="Graphic 12">
            <a:extLst>
              <a:ext uri="{FF2B5EF4-FFF2-40B4-BE49-F238E27FC236}">
                <a16:creationId xmlns:a16="http://schemas.microsoft.com/office/drawing/2014/main" id="{3A407D2C-D763-8A68-BD44-E39D4B75A531}"/>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1704838" y="3047340"/>
            <a:ext cx="530431" cy="537332"/>
          </a:xfrm>
          <a:prstGeom prst="rect">
            <a:avLst/>
          </a:prstGeom>
        </p:spPr>
      </p:pic>
      <p:pic>
        <p:nvPicPr>
          <p:cNvPr id="4" name="Graphic 12">
            <a:extLst>
              <a:ext uri="{FF2B5EF4-FFF2-40B4-BE49-F238E27FC236}">
                <a16:creationId xmlns:a16="http://schemas.microsoft.com/office/drawing/2014/main" id="{A5C50E90-78BD-1304-DEE0-DDD53EE33C78}"/>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1704837" y="3946923"/>
            <a:ext cx="530431" cy="537332"/>
          </a:xfrm>
          <a:prstGeom prst="rect">
            <a:avLst/>
          </a:prstGeom>
        </p:spPr>
      </p:pic>
      <p:pic>
        <p:nvPicPr>
          <p:cNvPr id="7" name="Graphic 12">
            <a:extLst>
              <a:ext uri="{FF2B5EF4-FFF2-40B4-BE49-F238E27FC236}">
                <a16:creationId xmlns:a16="http://schemas.microsoft.com/office/drawing/2014/main" id="{99F79F48-646F-6918-5FB4-160F07FEF01A}"/>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1704838" y="4825340"/>
            <a:ext cx="530431" cy="537332"/>
          </a:xfrm>
          <a:prstGeom prst="rect">
            <a:avLst/>
          </a:prstGeom>
        </p:spPr>
      </p:pic>
    </p:spTree>
    <p:extLst>
      <p:ext uri="{BB962C8B-B14F-4D97-AF65-F5344CB8AC3E}">
        <p14:creationId xmlns:p14="http://schemas.microsoft.com/office/powerpoint/2010/main" val="2158790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Chevron 12">
            <a:extLst>
              <a:ext uri="{FF2B5EF4-FFF2-40B4-BE49-F238E27FC236}">
                <a16:creationId xmlns:a16="http://schemas.microsoft.com/office/drawing/2014/main" id="{545FA06B-74EE-AA69-1BEF-33AC1FC22520}"/>
              </a:ext>
            </a:extLst>
          </p:cNvPr>
          <p:cNvSpPr/>
          <p:nvPr/>
        </p:nvSpPr>
        <p:spPr>
          <a:xfrm>
            <a:off x="3065611" y="4016333"/>
            <a:ext cx="8119872" cy="384645"/>
          </a:xfrm>
          <a:prstGeom prst="chevro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a:extLst>
              <a:ext uri="{FF2B5EF4-FFF2-40B4-BE49-F238E27FC236}">
                <a16:creationId xmlns:a16="http://schemas.microsoft.com/office/drawing/2014/main" id="{957EC807-F913-6466-4FED-925705DC5815}"/>
              </a:ext>
            </a:extLst>
          </p:cNvPr>
          <p:cNvSpPr>
            <a:spLocks noGrp="1"/>
          </p:cNvSpPr>
          <p:nvPr>
            <p:ph type="sldNum" sz="quarter" idx="12"/>
          </p:nvPr>
        </p:nvSpPr>
        <p:spPr/>
        <p:txBody>
          <a:bodyPr/>
          <a:lstStyle/>
          <a:p>
            <a:fld id="{007B235C-EC8B-442B-8E6D-8C172C220641}" type="slidenum">
              <a:rPr lang="en-US" smtClean="0"/>
              <a:t>5</a:t>
            </a:fld>
            <a:endParaRPr lang="en-US"/>
          </a:p>
        </p:txBody>
      </p:sp>
      <p:sp>
        <p:nvSpPr>
          <p:cNvPr id="6" name="Text Placeholder 5">
            <a:extLst>
              <a:ext uri="{FF2B5EF4-FFF2-40B4-BE49-F238E27FC236}">
                <a16:creationId xmlns:a16="http://schemas.microsoft.com/office/drawing/2014/main" id="{8F96763E-0949-D611-E95A-A08A7E4BF63B}"/>
              </a:ext>
            </a:extLst>
          </p:cNvPr>
          <p:cNvSpPr>
            <a:spLocks noGrp="1"/>
          </p:cNvSpPr>
          <p:nvPr>
            <p:ph type="body" sz="quarter" idx="13"/>
          </p:nvPr>
        </p:nvSpPr>
        <p:spPr>
          <a:xfrm>
            <a:off x="484215" y="908139"/>
            <a:ext cx="9499028" cy="455962"/>
          </a:xfrm>
        </p:spPr>
        <p:txBody>
          <a:bodyPr>
            <a:noAutofit/>
          </a:bodyPr>
          <a:lstStyle/>
          <a:p>
            <a:r>
              <a:rPr lang="en-US" sz="3600" dirty="0"/>
              <a:t>Quality Program Reach</a:t>
            </a:r>
          </a:p>
        </p:txBody>
      </p:sp>
      <p:sp>
        <p:nvSpPr>
          <p:cNvPr id="7" name="Arrow: Chevron 6">
            <a:extLst>
              <a:ext uri="{FF2B5EF4-FFF2-40B4-BE49-F238E27FC236}">
                <a16:creationId xmlns:a16="http://schemas.microsoft.com/office/drawing/2014/main" id="{CBBB4ABE-3F78-BE68-B0AD-EA6FB6B86C4A}"/>
              </a:ext>
            </a:extLst>
          </p:cNvPr>
          <p:cNvSpPr/>
          <p:nvPr/>
        </p:nvSpPr>
        <p:spPr>
          <a:xfrm>
            <a:off x="412835" y="2955631"/>
            <a:ext cx="4037437" cy="2523744"/>
          </a:xfrm>
          <a:prstGeom prst="chevron">
            <a:avLst/>
          </a:prstGeom>
          <a:solidFill>
            <a:schemeClr val="bg1"/>
          </a:solidFill>
          <a:ln w="69850">
            <a:solidFill>
              <a:srgbClr val="003C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F1242B43-CF03-E4B7-A6FE-047A11768373}"/>
              </a:ext>
            </a:extLst>
          </p:cNvPr>
          <p:cNvSpPr/>
          <p:nvPr/>
        </p:nvSpPr>
        <p:spPr>
          <a:xfrm>
            <a:off x="4152998" y="2955630"/>
            <a:ext cx="4037437" cy="2523744"/>
          </a:xfrm>
          <a:prstGeom prst="chevron">
            <a:avLst/>
          </a:prstGeom>
          <a:solidFill>
            <a:schemeClr val="bg1"/>
          </a:solidFill>
          <a:ln w="69850">
            <a:solidFill>
              <a:srgbClr val="F68D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E748655D-46E1-2780-B5BF-CCEB34C069BD}"/>
              </a:ext>
            </a:extLst>
          </p:cNvPr>
          <p:cNvSpPr/>
          <p:nvPr/>
        </p:nvSpPr>
        <p:spPr>
          <a:xfrm>
            <a:off x="7829664" y="2967059"/>
            <a:ext cx="4037437" cy="2523744"/>
          </a:xfrm>
          <a:prstGeom prst="chevron">
            <a:avLst/>
          </a:prstGeom>
          <a:solidFill>
            <a:schemeClr val="bg1"/>
          </a:solidFill>
          <a:ln w="69850">
            <a:solidFill>
              <a:srgbClr val="43B0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1F7E1893-FE3A-A204-D6D7-DD1EC764EB69}"/>
              </a:ext>
            </a:extLst>
          </p:cNvPr>
          <p:cNvSpPr/>
          <p:nvPr/>
        </p:nvSpPr>
        <p:spPr>
          <a:xfrm>
            <a:off x="845722" y="3653458"/>
            <a:ext cx="1113280" cy="1113280"/>
          </a:xfrm>
          <a:prstGeom prst="ellipse">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Oval 11">
            <a:extLst>
              <a:ext uri="{FF2B5EF4-FFF2-40B4-BE49-F238E27FC236}">
                <a16:creationId xmlns:a16="http://schemas.microsoft.com/office/drawing/2014/main" id="{BA642A04-DF25-9C63-1987-65931BD38AA3}"/>
              </a:ext>
            </a:extLst>
          </p:cNvPr>
          <p:cNvSpPr/>
          <p:nvPr/>
        </p:nvSpPr>
        <p:spPr>
          <a:xfrm>
            <a:off x="8248326" y="3653458"/>
            <a:ext cx="1113280" cy="1113280"/>
          </a:xfrm>
          <a:prstGeom prst="ellipse">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TextBox 57">
            <a:extLst>
              <a:ext uri="{FF2B5EF4-FFF2-40B4-BE49-F238E27FC236}">
                <a16:creationId xmlns:a16="http://schemas.microsoft.com/office/drawing/2014/main" id="{64F3B165-F04E-613D-7724-5042022C4C76}"/>
              </a:ext>
            </a:extLst>
          </p:cNvPr>
          <p:cNvSpPr txBox="1"/>
          <p:nvPr/>
        </p:nvSpPr>
        <p:spPr>
          <a:xfrm>
            <a:off x="1839330" y="3757225"/>
            <a:ext cx="2300360" cy="2219180"/>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164592">
              <a:lnSpc>
                <a:spcPts val="1700"/>
              </a:lnSpc>
              <a:spcAft>
                <a:spcPts val="400"/>
              </a:spcAft>
              <a:buClr>
                <a:schemeClr val="accent1"/>
              </a:buClr>
              <a:buFont typeface="Arial" panose="05000000000000000000" pitchFamily="2" charset="2"/>
              <a:buChar char="•"/>
            </a:pPr>
            <a:r>
              <a:rPr lang="en-US" sz="1500" dirty="0">
                <a:latin typeface="+mj-lt"/>
                <a:ea typeface="Lato"/>
                <a:cs typeface="Lato"/>
              </a:rPr>
              <a:t>ASQ/ANSI E4 </a:t>
            </a:r>
          </a:p>
          <a:p>
            <a:pPr marL="285750" indent="-164592">
              <a:lnSpc>
                <a:spcPts val="1700"/>
              </a:lnSpc>
              <a:spcAft>
                <a:spcPts val="400"/>
              </a:spcAft>
              <a:buClr>
                <a:schemeClr val="accent1"/>
              </a:buClr>
              <a:buFont typeface="Arial" panose="05000000000000000000" pitchFamily="2" charset="2"/>
              <a:buChar char="•"/>
            </a:pPr>
            <a:r>
              <a:rPr lang="en-US" sz="1500" dirty="0">
                <a:latin typeface="+mj-lt"/>
                <a:ea typeface="Lato"/>
                <a:cs typeface="Lato"/>
              </a:rPr>
              <a:t>Federal Regulations</a:t>
            </a:r>
          </a:p>
          <a:p>
            <a:pPr marL="285750" indent="-164592">
              <a:lnSpc>
                <a:spcPts val="1700"/>
              </a:lnSpc>
              <a:spcAft>
                <a:spcPts val="400"/>
              </a:spcAft>
              <a:buClr>
                <a:schemeClr val="accent1"/>
              </a:buClr>
              <a:buFont typeface="Arial" panose="05000000000000000000" pitchFamily="2" charset="2"/>
              <a:buChar char="•"/>
            </a:pPr>
            <a:r>
              <a:rPr lang="en-US" sz="1500" dirty="0">
                <a:latin typeface="+mj-lt"/>
                <a:ea typeface="Lato"/>
                <a:cs typeface="Lato"/>
              </a:rPr>
              <a:t>EPA Policies</a:t>
            </a:r>
          </a:p>
          <a:p>
            <a:pPr marL="285750" indent="-164592">
              <a:lnSpc>
                <a:spcPts val="1700"/>
              </a:lnSpc>
              <a:spcAft>
                <a:spcPts val="400"/>
              </a:spcAft>
              <a:buClr>
                <a:schemeClr val="accent1"/>
              </a:buClr>
              <a:buFont typeface="Arial" panose="05000000000000000000" pitchFamily="2" charset="2"/>
              <a:buChar char="•"/>
            </a:pPr>
            <a:r>
              <a:rPr lang="en-US" sz="1500" dirty="0">
                <a:latin typeface="+mj-lt"/>
                <a:ea typeface="Lato"/>
                <a:cs typeface="Lato"/>
              </a:rPr>
              <a:t>Procedures </a:t>
            </a:r>
          </a:p>
          <a:p>
            <a:pPr marL="285750" indent="-164592">
              <a:lnSpc>
                <a:spcPts val="1700"/>
              </a:lnSpc>
              <a:spcAft>
                <a:spcPts val="400"/>
              </a:spcAft>
              <a:buClr>
                <a:schemeClr val="accent1"/>
              </a:buClr>
              <a:buFont typeface="Arial" panose="05000000000000000000" pitchFamily="2" charset="2"/>
              <a:buChar char="•"/>
            </a:pPr>
            <a:r>
              <a:rPr lang="en-US" sz="1500" dirty="0">
                <a:latin typeface="+mj-lt"/>
                <a:ea typeface="Lato"/>
                <a:cs typeface="Lato"/>
              </a:rPr>
              <a:t>Standards and Guidance</a:t>
            </a:r>
            <a:endParaRPr lang="en-US" sz="1500" dirty="0">
              <a:cs typeface="Arial"/>
            </a:endParaRPr>
          </a:p>
        </p:txBody>
      </p:sp>
      <p:sp>
        <p:nvSpPr>
          <p:cNvPr id="15" name="TextBox 23">
            <a:extLst>
              <a:ext uri="{FF2B5EF4-FFF2-40B4-BE49-F238E27FC236}">
                <a16:creationId xmlns:a16="http://schemas.microsoft.com/office/drawing/2014/main" id="{28754B54-A1E8-8FE2-167D-603AA5D597D6}"/>
              </a:ext>
            </a:extLst>
          </p:cNvPr>
          <p:cNvSpPr txBox="1"/>
          <p:nvPr/>
        </p:nvSpPr>
        <p:spPr>
          <a:xfrm>
            <a:off x="983781" y="3098422"/>
            <a:ext cx="2446574" cy="458894"/>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a:solidFill>
                  <a:srgbClr val="003C71"/>
                </a:solidFill>
              </a:rPr>
              <a:t>EPA</a:t>
            </a:r>
          </a:p>
        </p:txBody>
      </p:sp>
      <p:sp>
        <p:nvSpPr>
          <p:cNvPr id="16" name="TextBox 57">
            <a:extLst>
              <a:ext uri="{FF2B5EF4-FFF2-40B4-BE49-F238E27FC236}">
                <a16:creationId xmlns:a16="http://schemas.microsoft.com/office/drawing/2014/main" id="{83C39A32-B411-2F32-D2E5-58FDC82B4181}"/>
              </a:ext>
            </a:extLst>
          </p:cNvPr>
          <p:cNvSpPr txBox="1"/>
          <p:nvPr/>
        </p:nvSpPr>
        <p:spPr>
          <a:xfrm>
            <a:off x="5522330" y="3745033"/>
            <a:ext cx="2300360" cy="2219180"/>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164592">
              <a:lnSpc>
                <a:spcPts val="1700"/>
              </a:lnSpc>
              <a:spcAft>
                <a:spcPts val="400"/>
              </a:spcAft>
              <a:buClr>
                <a:schemeClr val="accent2"/>
              </a:buClr>
              <a:buFont typeface="Arial" panose="05000000000000000000" pitchFamily="2" charset="2"/>
              <a:buChar char="•"/>
            </a:pPr>
            <a:r>
              <a:rPr lang="en-US" sz="1500">
                <a:latin typeface="+mj-lt"/>
                <a:ea typeface="Lato"/>
                <a:cs typeface="Lato"/>
              </a:rPr>
              <a:t>Quality Management Plan (QMP)</a:t>
            </a:r>
          </a:p>
          <a:p>
            <a:pPr marL="285750" indent="-164592">
              <a:lnSpc>
                <a:spcPts val="1700"/>
              </a:lnSpc>
              <a:spcAft>
                <a:spcPts val="400"/>
              </a:spcAft>
              <a:buClr>
                <a:schemeClr val="accent2"/>
              </a:buClr>
              <a:buFont typeface="Arial" panose="05000000000000000000" pitchFamily="2" charset="2"/>
              <a:buChar char="•"/>
            </a:pPr>
            <a:r>
              <a:rPr lang="en-US" sz="1500">
                <a:latin typeface="+mj-lt"/>
                <a:ea typeface="Lato"/>
                <a:cs typeface="Lato"/>
              </a:rPr>
              <a:t>Quality Assurance Project Plan(s) (QAPP)</a:t>
            </a:r>
            <a:endParaRPr lang="en-US" sz="1500">
              <a:latin typeface="+mj-lt"/>
              <a:ea typeface="Lato" charset="0"/>
              <a:cs typeface="Lato" charset="0"/>
            </a:endParaRPr>
          </a:p>
        </p:txBody>
      </p:sp>
      <p:sp>
        <p:nvSpPr>
          <p:cNvPr id="17" name="TextBox 23">
            <a:extLst>
              <a:ext uri="{FF2B5EF4-FFF2-40B4-BE49-F238E27FC236}">
                <a16:creationId xmlns:a16="http://schemas.microsoft.com/office/drawing/2014/main" id="{6F6E6193-1C68-4BE8-3208-DB7BD271FD3C}"/>
              </a:ext>
            </a:extLst>
          </p:cNvPr>
          <p:cNvSpPr txBox="1"/>
          <p:nvPr/>
        </p:nvSpPr>
        <p:spPr>
          <a:xfrm>
            <a:off x="4739933" y="3086230"/>
            <a:ext cx="2446574" cy="458894"/>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a:solidFill>
                  <a:srgbClr val="F68D2E"/>
                </a:solidFill>
              </a:rPr>
              <a:t>OGGRF</a:t>
            </a:r>
          </a:p>
        </p:txBody>
      </p:sp>
      <p:sp>
        <p:nvSpPr>
          <p:cNvPr id="10" name="Oval 9">
            <a:extLst>
              <a:ext uri="{FF2B5EF4-FFF2-40B4-BE49-F238E27FC236}">
                <a16:creationId xmlns:a16="http://schemas.microsoft.com/office/drawing/2014/main" id="{6FF33169-A46C-4209-941D-8CB4112B1D8D}"/>
              </a:ext>
            </a:extLst>
          </p:cNvPr>
          <p:cNvSpPr/>
          <p:nvPr/>
        </p:nvSpPr>
        <p:spPr>
          <a:xfrm>
            <a:off x="4538462" y="3653458"/>
            <a:ext cx="1113280" cy="1113280"/>
          </a:xfrm>
          <a:prstGeom prst="ellipse">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68D2E"/>
              </a:solidFill>
              <a:effectLst/>
              <a:uLnTx/>
              <a:uFillTx/>
              <a:latin typeface="Arial" panose="020B0604020202020204"/>
              <a:ea typeface="+mn-ea"/>
              <a:cs typeface="+mn-cs"/>
            </a:endParaRPr>
          </a:p>
        </p:txBody>
      </p:sp>
      <p:sp>
        <p:nvSpPr>
          <p:cNvPr id="22" name="TextBox 57">
            <a:extLst>
              <a:ext uri="{FF2B5EF4-FFF2-40B4-BE49-F238E27FC236}">
                <a16:creationId xmlns:a16="http://schemas.microsoft.com/office/drawing/2014/main" id="{BCBA7EEF-AE74-18C3-556E-41F102666359}"/>
              </a:ext>
            </a:extLst>
          </p:cNvPr>
          <p:cNvSpPr txBox="1"/>
          <p:nvPr/>
        </p:nvSpPr>
        <p:spPr>
          <a:xfrm>
            <a:off x="9251558" y="3751129"/>
            <a:ext cx="2122013" cy="2219180"/>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164592">
              <a:lnSpc>
                <a:spcPts val="1700"/>
              </a:lnSpc>
              <a:spcAft>
                <a:spcPts val="400"/>
              </a:spcAft>
              <a:buClr>
                <a:schemeClr val="accent6"/>
              </a:buClr>
              <a:buFont typeface="Arial" panose="05000000000000000000" pitchFamily="2" charset="2"/>
              <a:buChar char="•"/>
            </a:pPr>
            <a:r>
              <a:rPr lang="en-US" sz="1500">
                <a:latin typeface="+mj-lt"/>
                <a:ea typeface="Lato"/>
                <a:cs typeface="Lato"/>
              </a:rPr>
              <a:t>QMP</a:t>
            </a:r>
          </a:p>
          <a:p>
            <a:pPr marL="285750" indent="-164592">
              <a:lnSpc>
                <a:spcPts val="1700"/>
              </a:lnSpc>
              <a:spcAft>
                <a:spcPts val="400"/>
              </a:spcAft>
              <a:buClr>
                <a:schemeClr val="accent6"/>
              </a:buClr>
              <a:buFont typeface="Arial" panose="05000000000000000000" pitchFamily="2" charset="2"/>
              <a:buChar char="•"/>
            </a:pPr>
            <a:r>
              <a:rPr lang="en-US" sz="1500">
                <a:latin typeface="+mj-lt"/>
                <a:ea typeface="Lato"/>
                <a:cs typeface="Lato"/>
              </a:rPr>
              <a:t>QAPP(s)</a:t>
            </a:r>
          </a:p>
        </p:txBody>
      </p:sp>
      <p:sp>
        <p:nvSpPr>
          <p:cNvPr id="23" name="TextBox 23">
            <a:extLst>
              <a:ext uri="{FF2B5EF4-FFF2-40B4-BE49-F238E27FC236}">
                <a16:creationId xmlns:a16="http://schemas.microsoft.com/office/drawing/2014/main" id="{4841A75C-EFE9-7BF0-2A83-7626F81D2617}"/>
              </a:ext>
            </a:extLst>
          </p:cNvPr>
          <p:cNvSpPr txBox="1"/>
          <p:nvPr/>
        </p:nvSpPr>
        <p:spPr>
          <a:xfrm>
            <a:off x="8190435" y="3080149"/>
            <a:ext cx="2959274" cy="458894"/>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43B02A"/>
                </a:solidFill>
              </a:rPr>
              <a:t>SFA Selectees</a:t>
            </a:r>
          </a:p>
        </p:txBody>
      </p:sp>
      <p:pic>
        <p:nvPicPr>
          <p:cNvPr id="25" name="Graphic 24">
            <a:extLst>
              <a:ext uri="{FF2B5EF4-FFF2-40B4-BE49-F238E27FC236}">
                <a16:creationId xmlns:a16="http://schemas.microsoft.com/office/drawing/2014/main" id="{6F429610-9704-4370-44D4-872AE0704D1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33428" y="3830267"/>
            <a:ext cx="767249" cy="767249"/>
          </a:xfrm>
          <a:prstGeom prst="rect">
            <a:avLst/>
          </a:prstGeom>
        </p:spPr>
      </p:pic>
      <p:pic>
        <p:nvPicPr>
          <p:cNvPr id="27" name="Graphic 26">
            <a:extLst>
              <a:ext uri="{FF2B5EF4-FFF2-40B4-BE49-F238E27FC236}">
                <a16:creationId xmlns:a16="http://schemas.microsoft.com/office/drawing/2014/main" id="{007EA28A-8732-BD7B-D212-4F538F0F950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692717" y="3809952"/>
            <a:ext cx="801110" cy="801110"/>
          </a:xfrm>
          <a:prstGeom prst="rect">
            <a:avLst/>
          </a:prstGeom>
        </p:spPr>
      </p:pic>
      <p:pic>
        <p:nvPicPr>
          <p:cNvPr id="29" name="Graphic 28">
            <a:extLst>
              <a:ext uri="{FF2B5EF4-FFF2-40B4-BE49-F238E27FC236}">
                <a16:creationId xmlns:a16="http://schemas.microsoft.com/office/drawing/2014/main" id="{477A732D-93FA-17A8-76C6-4655C41B27F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412217" y="3816721"/>
            <a:ext cx="796343" cy="796343"/>
          </a:xfrm>
          <a:prstGeom prst="rect">
            <a:avLst/>
          </a:prstGeom>
        </p:spPr>
      </p:pic>
      <p:sp>
        <p:nvSpPr>
          <p:cNvPr id="4" name="TextBox 3">
            <a:extLst>
              <a:ext uri="{FF2B5EF4-FFF2-40B4-BE49-F238E27FC236}">
                <a16:creationId xmlns:a16="http://schemas.microsoft.com/office/drawing/2014/main" id="{349035F0-03FD-6219-4E2D-862074873BD9}"/>
              </a:ext>
            </a:extLst>
          </p:cNvPr>
          <p:cNvSpPr txBox="1"/>
          <p:nvPr/>
        </p:nvSpPr>
        <p:spPr>
          <a:xfrm>
            <a:off x="484215" y="1412461"/>
            <a:ext cx="8767343" cy="923330"/>
          </a:xfrm>
          <a:prstGeom prst="rect">
            <a:avLst/>
          </a:prstGeom>
          <a:noFill/>
        </p:spPr>
        <p:txBody>
          <a:bodyPr wrap="square">
            <a:spAutoFit/>
          </a:bodyPr>
          <a:lstStyle/>
          <a:p>
            <a:r>
              <a:rPr lang="en-US" sz="1800" b="1" dirty="0">
                <a:solidFill>
                  <a:srgbClr val="4F194B"/>
                </a:solidFill>
                <a:latin typeface="+mj-lt"/>
              </a:rPr>
              <a:t>DEFINING: </a:t>
            </a:r>
          </a:p>
          <a:p>
            <a:pPr marL="285750" indent="-285750">
              <a:buFont typeface="Arial" panose="020B0604020202020204" pitchFamily="34" charset="0"/>
              <a:buChar char="•"/>
            </a:pPr>
            <a:r>
              <a:rPr lang="en-US" b="1" dirty="0">
                <a:solidFill>
                  <a:srgbClr val="4F194B"/>
                </a:solidFill>
                <a:latin typeface="+mj-lt"/>
                <a:ea typeface="Lato"/>
                <a:cs typeface="Arial"/>
              </a:rPr>
              <a:t>Office of Greenhouse Gas Reduction Fund (OGGRF)</a:t>
            </a:r>
          </a:p>
          <a:p>
            <a:pPr marL="285750" indent="-285750">
              <a:buFont typeface="Arial" panose="020B0604020202020204" pitchFamily="34" charset="0"/>
              <a:buChar char="•"/>
            </a:pPr>
            <a:r>
              <a:rPr lang="en-US" sz="1800" b="1" dirty="0">
                <a:solidFill>
                  <a:srgbClr val="4F194B"/>
                </a:solidFill>
                <a:latin typeface="+mj-lt"/>
                <a:ea typeface="Lato"/>
                <a:cs typeface="Arial"/>
              </a:rPr>
              <a:t>Solar for All (SFA)</a:t>
            </a:r>
            <a:endParaRPr lang="en-US" sz="1800" dirty="0">
              <a:ea typeface="Lato"/>
              <a:cs typeface="Arial"/>
            </a:endParaRPr>
          </a:p>
        </p:txBody>
      </p:sp>
    </p:spTree>
    <p:extLst>
      <p:ext uri="{BB962C8B-B14F-4D97-AF65-F5344CB8AC3E}">
        <p14:creationId xmlns:p14="http://schemas.microsoft.com/office/powerpoint/2010/main" val="205650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0ABD94-F20D-F51C-A0CF-C5A1EB3C5CD8}"/>
              </a:ext>
            </a:extLst>
          </p:cNvPr>
          <p:cNvSpPr>
            <a:spLocks noGrp="1"/>
          </p:cNvSpPr>
          <p:nvPr>
            <p:ph type="sldNum" sz="quarter" idx="12"/>
          </p:nvPr>
        </p:nvSpPr>
        <p:spPr/>
        <p:txBody>
          <a:bodyPr/>
          <a:lstStyle/>
          <a:p>
            <a:fld id="{007B235C-EC8B-442B-8E6D-8C172C220641}" type="slidenum">
              <a:rPr lang="en-US" smtClean="0"/>
              <a:t>6</a:t>
            </a:fld>
            <a:endParaRPr lang="en-US"/>
          </a:p>
        </p:txBody>
      </p:sp>
      <p:sp>
        <p:nvSpPr>
          <p:cNvPr id="3" name="TextBox 2">
            <a:extLst>
              <a:ext uri="{FF2B5EF4-FFF2-40B4-BE49-F238E27FC236}">
                <a16:creationId xmlns:a16="http://schemas.microsoft.com/office/drawing/2014/main" id="{1BA1E754-B0FB-281F-13E9-65AAD7CBC8F4}"/>
              </a:ext>
            </a:extLst>
          </p:cNvPr>
          <p:cNvSpPr txBox="1"/>
          <p:nvPr/>
        </p:nvSpPr>
        <p:spPr>
          <a:xfrm>
            <a:off x="747876" y="1289780"/>
            <a:ext cx="9486436" cy="35855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US" sz="1600">
                <a:ea typeface="Lato"/>
                <a:cs typeface="Lato"/>
              </a:rPr>
              <a:t>Includes data and information that describe environmental processes or conditions which support EPA's mission of protecting human health and the environment. </a:t>
            </a:r>
          </a:p>
          <a:p>
            <a:pPr>
              <a:spcBef>
                <a:spcPts val="600"/>
              </a:spcBef>
            </a:pPr>
            <a:r>
              <a:rPr lang="en-US" sz="600">
                <a:ea typeface="Lato"/>
                <a:cs typeface="Lato"/>
              </a:rPr>
              <a:t> </a:t>
            </a:r>
            <a:endParaRPr lang="en-US" sz="1600">
              <a:ea typeface="Lato"/>
              <a:cs typeface="Lato"/>
            </a:endParaRPr>
          </a:p>
          <a:p>
            <a:pPr>
              <a:spcBef>
                <a:spcPts val="600"/>
              </a:spcBef>
            </a:pPr>
            <a:r>
              <a:rPr lang="en-US" sz="1600" b="1">
                <a:ea typeface="Lato"/>
                <a:cs typeface="Lato"/>
              </a:rPr>
              <a:t>Examples:</a:t>
            </a:r>
          </a:p>
          <a:p>
            <a:pPr marL="342900" indent="-342900">
              <a:spcBef>
                <a:spcPts val="600"/>
              </a:spcBef>
              <a:buFont typeface="Arial"/>
              <a:buChar char="•"/>
            </a:pPr>
            <a:r>
              <a:rPr lang="en-US" sz="1600">
                <a:ea typeface="Lato"/>
                <a:cs typeface="Lato"/>
              </a:rPr>
              <a:t>Direct measurements of environmental parameters or processes</a:t>
            </a:r>
          </a:p>
          <a:p>
            <a:pPr marL="342900" indent="-342900">
              <a:spcBef>
                <a:spcPts val="600"/>
              </a:spcBef>
              <a:buFont typeface="Arial"/>
              <a:buChar char="•"/>
            </a:pPr>
            <a:r>
              <a:rPr lang="en-US" sz="1600">
                <a:ea typeface="Lato"/>
                <a:cs typeface="Lato"/>
              </a:rPr>
              <a:t>Analytical testing results of environmental conditions (e.g., geophysical or hydrological conditions)</a:t>
            </a:r>
          </a:p>
          <a:p>
            <a:pPr marL="342900" indent="-342900">
              <a:spcBef>
                <a:spcPts val="600"/>
              </a:spcBef>
              <a:buFont typeface="Arial"/>
              <a:buChar char="•"/>
            </a:pPr>
            <a:r>
              <a:rPr lang="en-US" sz="1600">
                <a:ea typeface="Lato"/>
                <a:cs typeface="Lato"/>
              </a:rPr>
              <a:t>Information on physical parameters or processes collected using environmental technologies</a:t>
            </a:r>
            <a:endParaRPr lang="en-US" sz="1600">
              <a:ea typeface="Lato" charset="0"/>
              <a:cs typeface="Lato" charset="0"/>
            </a:endParaRPr>
          </a:p>
          <a:p>
            <a:pPr marL="342900" indent="-342900">
              <a:spcBef>
                <a:spcPts val="600"/>
              </a:spcBef>
              <a:buFont typeface="Arial"/>
              <a:buChar char="•"/>
            </a:pPr>
            <a:r>
              <a:rPr lang="en-US" sz="1600">
                <a:ea typeface="Lato"/>
                <a:cs typeface="Lato"/>
              </a:rPr>
              <a:t>Calculations or analyses of environmental information</a:t>
            </a:r>
            <a:endParaRPr lang="en-US" sz="1600">
              <a:ea typeface="Lato" charset="0"/>
              <a:cs typeface="Lato" charset="0"/>
            </a:endParaRPr>
          </a:p>
          <a:p>
            <a:pPr marL="342900" indent="-342900">
              <a:spcBef>
                <a:spcPts val="600"/>
              </a:spcBef>
              <a:buFont typeface="Arial"/>
              <a:buChar char="•"/>
            </a:pPr>
            <a:r>
              <a:rPr lang="en-US" sz="1600">
                <a:ea typeface="Lato"/>
                <a:cs typeface="Lato"/>
              </a:rPr>
              <a:t>Information provided by models</a:t>
            </a:r>
            <a:endParaRPr lang="en-US" sz="1600">
              <a:ea typeface="Lato" charset="0"/>
              <a:cs typeface="Lato" charset="0"/>
            </a:endParaRPr>
          </a:p>
          <a:p>
            <a:pPr marL="342900" indent="-342900">
              <a:spcBef>
                <a:spcPts val="600"/>
              </a:spcBef>
              <a:buFont typeface="Arial"/>
              <a:buChar char="•"/>
            </a:pPr>
            <a:r>
              <a:rPr lang="en-US" sz="1600">
                <a:ea typeface="Lato"/>
                <a:cs typeface="Lato"/>
              </a:rPr>
              <a:t>Information data compiled or obtained from databases, software applications, decision support tools, websites, existing literature, and other sources</a:t>
            </a:r>
            <a:endParaRPr lang="en-US" sz="1600">
              <a:ea typeface="Lato" charset="0"/>
              <a:cs typeface="Lato" charset="0"/>
            </a:endParaRPr>
          </a:p>
          <a:p>
            <a:pPr marL="342900" indent="-342900">
              <a:spcBef>
                <a:spcPts val="600"/>
              </a:spcBef>
              <a:buFont typeface="Arial"/>
              <a:buChar char="•"/>
            </a:pPr>
            <a:r>
              <a:rPr lang="en-US" sz="1600">
                <a:ea typeface="Lato"/>
                <a:cs typeface="Lato"/>
              </a:rPr>
              <a:t>Design, construction, and operation or application of environmental technology</a:t>
            </a:r>
            <a:endParaRPr lang="en-US" sz="1600">
              <a:ea typeface="Lato" charset="0"/>
              <a:cs typeface="Lato" charset="0"/>
            </a:endParaRPr>
          </a:p>
        </p:txBody>
      </p:sp>
      <p:sp>
        <p:nvSpPr>
          <p:cNvPr id="5" name="Text Placeholder 5">
            <a:extLst>
              <a:ext uri="{FF2B5EF4-FFF2-40B4-BE49-F238E27FC236}">
                <a16:creationId xmlns:a16="http://schemas.microsoft.com/office/drawing/2014/main" id="{8447675B-FFB4-F838-0BE5-4E803DEEE339}"/>
              </a:ext>
            </a:extLst>
          </p:cNvPr>
          <p:cNvSpPr>
            <a:spLocks noGrp="1"/>
          </p:cNvSpPr>
          <p:nvPr>
            <p:ph type="body" sz="quarter" idx="13"/>
          </p:nvPr>
        </p:nvSpPr>
        <p:spPr>
          <a:xfrm>
            <a:off x="742529" y="695632"/>
            <a:ext cx="8730000" cy="455962"/>
          </a:xfrm>
        </p:spPr>
        <p:txBody>
          <a:bodyPr>
            <a:noAutofit/>
          </a:bodyPr>
          <a:lstStyle/>
          <a:p>
            <a:r>
              <a:rPr lang="en-US" sz="3600">
                <a:solidFill>
                  <a:srgbClr val="003C71"/>
                </a:solidFill>
                <a:latin typeface="Arial"/>
                <a:cs typeface="Arial"/>
              </a:rPr>
              <a:t>Environmental Information</a:t>
            </a:r>
            <a:endParaRPr lang="en-US" sz="3600"/>
          </a:p>
        </p:txBody>
      </p:sp>
      <p:sp>
        <p:nvSpPr>
          <p:cNvPr id="7" name="Text Placeholder 5">
            <a:extLst>
              <a:ext uri="{FF2B5EF4-FFF2-40B4-BE49-F238E27FC236}">
                <a16:creationId xmlns:a16="http://schemas.microsoft.com/office/drawing/2014/main" id="{FED70341-2458-F9B2-B17A-F222A029AA2B}"/>
              </a:ext>
            </a:extLst>
          </p:cNvPr>
          <p:cNvSpPr txBox="1">
            <a:spLocks/>
          </p:cNvSpPr>
          <p:nvPr/>
        </p:nvSpPr>
        <p:spPr>
          <a:xfrm>
            <a:off x="1371598" y="5286349"/>
            <a:ext cx="8106277" cy="455962"/>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FontTx/>
              <a:buNone/>
              <a:defRPr sz="2400" b="1" kern="1200">
                <a:solidFill>
                  <a:schemeClr val="tx2"/>
                </a:solidFill>
                <a:latin typeface="+mn-lt"/>
                <a:ea typeface="+mn-ea"/>
                <a:cs typeface="+mn-cs"/>
              </a:defRPr>
            </a:lvl1pPr>
            <a:lvl2pPr marL="461963" indent="-2365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2pPr>
            <a:lvl3pPr marL="688975" indent="-227013"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5425"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4pPr>
            <a:lvl5pPr marL="1139825" indent="-225425" algn="l" defTabSz="914400"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rgbClr val="4F194B"/>
                </a:solidFill>
                <a:latin typeface="Arial"/>
                <a:cs typeface="Arial"/>
              </a:rPr>
              <a:t>ENVIRONMENTAL INFORMATION OPERATIONS</a:t>
            </a:r>
            <a:endParaRPr lang="en-US" sz="1600">
              <a:solidFill>
                <a:srgbClr val="4F194B"/>
              </a:solidFill>
            </a:endParaRPr>
          </a:p>
        </p:txBody>
      </p:sp>
      <p:sp>
        <p:nvSpPr>
          <p:cNvPr id="9" name="TextBox 8">
            <a:extLst>
              <a:ext uri="{FF2B5EF4-FFF2-40B4-BE49-F238E27FC236}">
                <a16:creationId xmlns:a16="http://schemas.microsoft.com/office/drawing/2014/main" id="{0E5A5DE0-124D-616B-AFAF-FC7812679703}"/>
              </a:ext>
            </a:extLst>
          </p:cNvPr>
          <p:cNvSpPr txBox="1"/>
          <p:nvPr/>
        </p:nvSpPr>
        <p:spPr>
          <a:xfrm>
            <a:off x="1458685" y="5753768"/>
            <a:ext cx="876280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US" sz="1600" dirty="0">
                <a:ea typeface="Lato"/>
                <a:cs typeface="Lato"/>
              </a:rPr>
              <a:t>A collective term for work performed, produce, evaluate, or use environmental information and the design, construction, operation, or application of environmental technology.​</a:t>
            </a:r>
          </a:p>
        </p:txBody>
      </p:sp>
      <p:pic>
        <p:nvPicPr>
          <p:cNvPr id="4" name="Graphic 40">
            <a:extLst>
              <a:ext uri="{FF2B5EF4-FFF2-40B4-BE49-F238E27FC236}">
                <a16:creationId xmlns:a16="http://schemas.microsoft.com/office/drawing/2014/main" id="{24A22796-B080-4335-8E6E-4A0414294C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951" y="5510429"/>
            <a:ext cx="870097" cy="732713"/>
          </a:xfrm>
          <a:prstGeom prst="rect">
            <a:avLst/>
          </a:prstGeom>
        </p:spPr>
      </p:pic>
    </p:spTree>
    <p:extLst>
      <p:ext uri="{BB962C8B-B14F-4D97-AF65-F5344CB8AC3E}">
        <p14:creationId xmlns:p14="http://schemas.microsoft.com/office/powerpoint/2010/main" val="190160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867020-BC6B-44DE-82FD-DB26E8465385}"/>
              </a:ext>
            </a:extLst>
          </p:cNvPr>
          <p:cNvSpPr>
            <a:spLocks noGrp="1"/>
          </p:cNvSpPr>
          <p:nvPr>
            <p:ph type="body" sz="quarter" idx="13"/>
          </p:nvPr>
        </p:nvSpPr>
        <p:spPr>
          <a:xfrm>
            <a:off x="703614" y="1129308"/>
            <a:ext cx="9234069" cy="455962"/>
          </a:xfrm>
        </p:spPr>
        <p:txBody>
          <a:bodyPr>
            <a:noAutofit/>
          </a:bodyPr>
          <a:lstStyle/>
          <a:p>
            <a:r>
              <a:rPr lang="en-US" sz="3600" dirty="0"/>
              <a:t>Example Environmental Information (EI) Collected Under Solar For All*</a:t>
            </a:r>
          </a:p>
        </p:txBody>
      </p:sp>
      <p:sp>
        <p:nvSpPr>
          <p:cNvPr id="2" name="TextBox 1">
            <a:extLst>
              <a:ext uri="{FF2B5EF4-FFF2-40B4-BE49-F238E27FC236}">
                <a16:creationId xmlns:a16="http://schemas.microsoft.com/office/drawing/2014/main" id="{8BBC5C70-CBC0-8458-1024-7BCB00B890BB}"/>
              </a:ext>
            </a:extLst>
          </p:cNvPr>
          <p:cNvSpPr txBox="1"/>
          <p:nvPr/>
        </p:nvSpPr>
        <p:spPr>
          <a:xfrm>
            <a:off x="1815737" y="6688183"/>
            <a:ext cx="914400" cy="914400"/>
          </a:xfrm>
          <a:prstGeom prst="rect">
            <a:avLst/>
          </a:prstGeom>
          <a:noFill/>
        </p:spPr>
        <p:txBody>
          <a:bodyPr vert="horz" wrap="none" lIns="91440" tIns="45720" rIns="91440" bIns="45720" rtlCol="0" anchor="t">
            <a:noAutofit/>
          </a:bodyPr>
          <a:lstStyle/>
          <a:p>
            <a:pPr marL="0" indent="0" algn="l">
              <a:buFont typeface="Arial" pitchFamily="34" charset="0"/>
              <a:buNone/>
            </a:pPr>
            <a:endParaRPr lang="en-US" sz="1400" err="1">
              <a:latin typeface="+mj-lt"/>
              <a:ea typeface="Lato" charset="0"/>
              <a:cs typeface="Lato" charset="0"/>
            </a:endParaRPr>
          </a:p>
        </p:txBody>
      </p:sp>
      <p:sp>
        <p:nvSpPr>
          <p:cNvPr id="3" name="TextBox 2">
            <a:extLst>
              <a:ext uri="{FF2B5EF4-FFF2-40B4-BE49-F238E27FC236}">
                <a16:creationId xmlns:a16="http://schemas.microsoft.com/office/drawing/2014/main" id="{89D73FDF-3ED6-EB7D-2CDD-92D564285FC1}"/>
              </a:ext>
            </a:extLst>
          </p:cNvPr>
          <p:cNvSpPr txBox="1"/>
          <p:nvPr/>
        </p:nvSpPr>
        <p:spPr>
          <a:xfrm>
            <a:off x="9096393" y="6477512"/>
            <a:ext cx="4088675" cy="457200"/>
          </a:xfrm>
          <a:prstGeom prst="rect">
            <a:avLst/>
          </a:prstGeom>
          <a:noFill/>
        </p:spPr>
        <p:txBody>
          <a:bodyPr vert="horz" wrap="none" lIns="91440" tIns="45720" rIns="91440" bIns="45720" rtlCol="0" anchor="t">
            <a:noAutofit/>
          </a:bodyPr>
          <a:lstStyle/>
          <a:p>
            <a:pPr marL="0" indent="0" algn="l">
              <a:buFont typeface="Arial" pitchFamily="34" charset="0"/>
              <a:buNone/>
            </a:pPr>
            <a:r>
              <a:rPr lang="en-US" sz="1400" b="1" dirty="0">
                <a:latin typeface="+mj-lt"/>
                <a:ea typeface="Lato" charset="0"/>
                <a:cs typeface="Lato" charset="0"/>
              </a:rPr>
              <a:t>*OGGRF QMP Draft 08-27-2024</a:t>
            </a:r>
          </a:p>
        </p:txBody>
      </p:sp>
      <p:sp>
        <p:nvSpPr>
          <p:cNvPr id="4" name="Slide Number Placeholder 3">
            <a:extLst>
              <a:ext uri="{FF2B5EF4-FFF2-40B4-BE49-F238E27FC236}">
                <a16:creationId xmlns:a16="http://schemas.microsoft.com/office/drawing/2014/main" id="{8F1ABF90-609F-4573-291E-5DD6AE5CCBD8}"/>
              </a:ext>
            </a:extLst>
          </p:cNvPr>
          <p:cNvSpPr>
            <a:spLocks noGrp="1"/>
          </p:cNvSpPr>
          <p:nvPr>
            <p:ph type="sldNum" sz="quarter" idx="12"/>
          </p:nvPr>
        </p:nvSpPr>
        <p:spPr/>
        <p:txBody>
          <a:bodyPr/>
          <a:lstStyle/>
          <a:p>
            <a:fld id="{007B235C-EC8B-442B-8E6D-8C172C220641}" type="slidenum">
              <a:rPr lang="en-US" smtClean="0"/>
              <a:t>7</a:t>
            </a:fld>
            <a:endParaRPr lang="en-US"/>
          </a:p>
        </p:txBody>
      </p:sp>
      <p:graphicFrame>
        <p:nvGraphicFramePr>
          <p:cNvPr id="9" name="Table 8">
            <a:extLst>
              <a:ext uri="{FF2B5EF4-FFF2-40B4-BE49-F238E27FC236}">
                <a16:creationId xmlns:a16="http://schemas.microsoft.com/office/drawing/2014/main" id="{11838982-68B9-B626-6C73-E3C6978346DE}"/>
              </a:ext>
            </a:extLst>
          </p:cNvPr>
          <p:cNvGraphicFramePr>
            <a:graphicFrameLocks noGrp="1"/>
          </p:cNvGraphicFramePr>
          <p:nvPr>
            <p:extLst>
              <p:ext uri="{D42A27DB-BD31-4B8C-83A1-F6EECF244321}">
                <p14:modId xmlns:p14="http://schemas.microsoft.com/office/powerpoint/2010/main" val="2242642426"/>
              </p:ext>
            </p:extLst>
          </p:nvPr>
        </p:nvGraphicFramePr>
        <p:xfrm>
          <a:off x="1485402" y="1702670"/>
          <a:ext cx="9232558" cy="5411918"/>
        </p:xfrm>
        <a:graphic>
          <a:graphicData uri="http://schemas.openxmlformats.org/drawingml/2006/table">
            <a:tbl>
              <a:tblPr firstRow="1" bandRow="1">
                <a:tableStyleId>{5C22544A-7EE6-4342-B048-85BDC9FD1C3A}</a:tableStyleId>
              </a:tblPr>
              <a:tblGrid>
                <a:gridCol w="546506">
                  <a:extLst>
                    <a:ext uri="{9D8B030D-6E8A-4147-A177-3AD203B41FA5}">
                      <a16:colId xmlns:a16="http://schemas.microsoft.com/office/drawing/2014/main" val="1542826567"/>
                    </a:ext>
                  </a:extLst>
                </a:gridCol>
                <a:gridCol w="8686052">
                  <a:extLst>
                    <a:ext uri="{9D8B030D-6E8A-4147-A177-3AD203B41FA5}">
                      <a16:colId xmlns:a16="http://schemas.microsoft.com/office/drawing/2014/main" val="2920498026"/>
                    </a:ext>
                  </a:extLst>
                </a:gridCol>
              </a:tblGrid>
              <a:tr h="414260">
                <a:tc gridSpan="2">
                  <a:txBody>
                    <a:bodyPr/>
                    <a:lstStyle/>
                    <a:p>
                      <a:pPr lvl="0" algn="ctr">
                        <a:lnSpc>
                          <a:spcPct val="100000"/>
                        </a:lnSpc>
                        <a:spcBef>
                          <a:spcPts val="0"/>
                        </a:spcBef>
                        <a:spcAft>
                          <a:spcPts val="0"/>
                        </a:spcAft>
                        <a:buNone/>
                      </a:pPr>
                      <a:r>
                        <a:rPr lang="en-US" sz="1800" b="1" i="0" u="none" strike="noStrike" noProof="0">
                          <a:solidFill>
                            <a:schemeClr val="bg1"/>
                          </a:solidFill>
                          <a:latin typeface="Arial"/>
                        </a:rPr>
                        <a:t>Example Data will be Summarized by OGGRF and Reported to Congress:</a:t>
                      </a:r>
                      <a:endParaRPr lang="en-US" sz="1800" b="0" i="0" u="none" strike="noStrike" noProof="0">
                        <a:solidFill>
                          <a:schemeClr val="bg1"/>
                        </a:solidFill>
                        <a:latin typeface="Arial"/>
                      </a:endParaRPr>
                    </a:p>
                  </a:txBody>
                  <a:tcPr anchor="ctr">
                    <a:lnL w="0">
                      <a:noFill/>
                    </a:lnL>
                    <a:lnR w="0">
                      <a:noFill/>
                    </a:lnR>
                    <a:lnT w="0">
                      <a:noFill/>
                    </a:lnT>
                    <a:lnB w="0">
                      <a:noFill/>
                    </a:lnB>
                    <a:solidFill>
                      <a:srgbClr val="43B02A"/>
                    </a:solidFill>
                  </a:tcPr>
                </a:tc>
                <a:tc hMerge="1">
                  <a:txBody>
                    <a:bodyPr/>
                    <a:lstStyle/>
                    <a:p>
                      <a:endParaRPr lang="en-US"/>
                    </a:p>
                  </a:txBody>
                  <a:tcPr>
                    <a:lnL w="0">
                      <a:noFill/>
                    </a:lnL>
                    <a:lnR w="0">
                      <a:noFill/>
                    </a:lnR>
                    <a:lnT w="0">
                      <a:noFill/>
                    </a:lnT>
                    <a:lnB w="9524">
                      <a:solidFill>
                        <a:schemeClr val="tx1"/>
                      </a:solidFill>
                    </a:lnB>
                    <a:noFill/>
                  </a:tcPr>
                </a:tc>
                <a:extLst>
                  <a:ext uri="{0D108BD9-81ED-4DB2-BD59-A6C34878D82A}">
                    <a16:rowId xmlns:a16="http://schemas.microsoft.com/office/drawing/2014/main" val="1768963737"/>
                  </a:ext>
                </a:extLst>
              </a:tr>
              <a:tr h="536101">
                <a:tc>
                  <a:txBody>
                    <a:bodyPr/>
                    <a:lstStyle/>
                    <a:p>
                      <a:endParaRPr lang="en-US"/>
                    </a:p>
                  </a:txBody>
                  <a:tcPr>
                    <a:lnL w="0">
                      <a:noFill/>
                    </a:lnL>
                    <a:lnR w="0">
                      <a:noFill/>
                    </a:lnR>
                    <a:lnT w="0">
                      <a:noFill/>
                    </a:lnT>
                    <a:lnB w="0">
                      <a:noFill/>
                    </a:lnB>
                    <a:noFill/>
                  </a:tcPr>
                </a:tc>
                <a:tc>
                  <a:txBody>
                    <a:bodyPr/>
                    <a:lstStyle/>
                    <a:p>
                      <a:pPr marL="0" marR="0" lvl="0" indent="0" algn="l">
                        <a:lnSpc>
                          <a:spcPct val="100000"/>
                        </a:lnSpc>
                        <a:spcBef>
                          <a:spcPts val="600"/>
                        </a:spcBef>
                        <a:spcAft>
                          <a:spcPts val="0"/>
                        </a:spcAft>
                        <a:buClr>
                          <a:srgbClr val="333F48"/>
                        </a:buClr>
                        <a:buNone/>
                      </a:pPr>
                      <a:r>
                        <a:rPr lang="en-US" sz="1600" b="0" i="0" u="none" strike="noStrike" noProof="0">
                          <a:solidFill>
                            <a:srgbClr val="333F48"/>
                          </a:solidFill>
                          <a:highlight>
                            <a:srgbClr val="FFFFFF"/>
                          </a:highlight>
                          <a:latin typeface="Arial"/>
                        </a:rPr>
                        <a:t>Solar capacity installed by geography, type of project (MW)</a:t>
                      </a:r>
                      <a:endParaRPr lang="en-US" sz="1600"/>
                    </a:p>
                  </a:txBody>
                  <a:tcPr anchor="ctr">
                    <a:lnL w="0">
                      <a:noFill/>
                    </a:lnL>
                    <a:lnR w="0" cap="flat" cmpd="sng" algn="ctr">
                      <a:noFill/>
                      <a:prstDash val="solid"/>
                      <a:round/>
                      <a:headEnd type="none" w="med" len="med"/>
                      <a:tailEnd type="none" w="med" len="med"/>
                    </a:lnR>
                    <a:lnT w="0">
                      <a:noFill/>
                    </a:lnT>
                    <a:lnB w="12700">
                      <a:solidFill>
                        <a:schemeClr val="tx1"/>
                      </a:solidFill>
                    </a:lnB>
                    <a:noFill/>
                  </a:tcPr>
                </a:tc>
                <a:extLst>
                  <a:ext uri="{0D108BD9-81ED-4DB2-BD59-A6C34878D82A}">
                    <a16:rowId xmlns:a16="http://schemas.microsoft.com/office/drawing/2014/main" val="2537735628"/>
                  </a:ext>
                </a:extLst>
              </a:tr>
              <a:tr h="475180">
                <a:tc>
                  <a:txBody>
                    <a:bodyPr/>
                    <a:lstStyle/>
                    <a:p>
                      <a:endParaRPr lang="en-US"/>
                    </a:p>
                  </a:txBody>
                  <a:tcPr>
                    <a:lnL w="0">
                      <a:noFill/>
                    </a:lnL>
                    <a:lnR w="0">
                      <a:noFill/>
                    </a:lnR>
                    <a:lnT w="0">
                      <a:noFill/>
                    </a:lnT>
                    <a:lnB w="0">
                      <a:noFill/>
                    </a:lnB>
                    <a:noFill/>
                  </a:tcPr>
                </a:tc>
                <a:tc>
                  <a:txBody>
                    <a:bodyPr/>
                    <a:lstStyle/>
                    <a:p>
                      <a:pPr lvl="0">
                        <a:buNone/>
                      </a:pPr>
                      <a:r>
                        <a:rPr lang="en-US" sz="1600" b="0" i="0" u="none" strike="noStrike" noProof="0">
                          <a:solidFill>
                            <a:srgbClr val="333F48"/>
                          </a:solidFill>
                          <a:highlight>
                            <a:srgbClr val="FFFFFF"/>
                          </a:highlight>
                          <a:latin typeface="Arial"/>
                        </a:rPr>
                        <a:t>Clean energy generation by geography, type of project, and technology (MWh)</a:t>
                      </a:r>
                      <a:endParaRPr lang="en-US" sz="1600"/>
                    </a:p>
                  </a:txBody>
                  <a:tcPr anchor="ctr">
                    <a:lnL w="0">
                      <a:noFill/>
                    </a:lnL>
                    <a:lnR w="0" cap="flat" cmpd="sng" algn="ctr">
                      <a:no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2301279649"/>
                  </a:ext>
                </a:extLst>
              </a:tr>
              <a:tr h="536101">
                <a:tc>
                  <a:txBody>
                    <a:bodyPr/>
                    <a:lstStyle/>
                    <a:p>
                      <a:endParaRPr lang="en-US"/>
                    </a:p>
                  </a:txBody>
                  <a:tcPr>
                    <a:lnL w="0">
                      <a:noFill/>
                    </a:lnL>
                    <a:lnR w="0">
                      <a:noFill/>
                    </a:lnR>
                    <a:lnT w="0">
                      <a:noFill/>
                    </a:lnT>
                    <a:lnB w="0" cap="flat" cmpd="sng" algn="ctr">
                      <a:noFill/>
                      <a:prstDash val="solid"/>
                      <a:round/>
                      <a:headEnd type="none" w="med" len="med"/>
                      <a:tailEnd type="none" w="med" len="med"/>
                    </a:lnB>
                    <a:noFill/>
                  </a:tcPr>
                </a:tc>
                <a:tc>
                  <a:txBody>
                    <a:bodyPr/>
                    <a:lstStyle/>
                    <a:p>
                      <a:pPr marL="0" marR="0" lvl="0" indent="0" algn="l">
                        <a:lnSpc>
                          <a:spcPct val="100000"/>
                        </a:lnSpc>
                        <a:spcBef>
                          <a:spcPts val="600"/>
                        </a:spcBef>
                        <a:spcAft>
                          <a:spcPts val="0"/>
                        </a:spcAft>
                        <a:buClr>
                          <a:srgbClr val="333F48"/>
                        </a:buClr>
                        <a:buNone/>
                      </a:pPr>
                      <a:r>
                        <a:rPr lang="en-US" sz="1600" b="0" i="0" u="none" strike="noStrike" noProof="0">
                          <a:solidFill>
                            <a:srgbClr val="333F48"/>
                          </a:solidFill>
                          <a:highlight>
                            <a:srgbClr val="FFFFFF"/>
                          </a:highlight>
                          <a:latin typeface="Arial"/>
                        </a:rPr>
                        <a:t>Greenhouse gas emissions reduced and avoided by geography and type of project (CO2e)</a:t>
                      </a:r>
                      <a:endParaRPr lang="en-US" sz="1600"/>
                    </a:p>
                  </a:txBody>
                  <a:tcPr anchor="ctr">
                    <a:lnL w="0">
                      <a:noFill/>
                    </a:lnL>
                    <a:lnR w="0" cap="flat" cmpd="sng" algn="ctr">
                      <a:no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6612011"/>
                  </a:ext>
                </a:extLst>
              </a:tr>
              <a:tr h="731047">
                <a:tc>
                  <a:txBody>
                    <a:bodyPr/>
                    <a:lstStyle/>
                    <a:p>
                      <a:pPr lvl="0">
                        <a:buNone/>
                      </a:pPr>
                      <a:endParaRPr lang="en-US"/>
                    </a:p>
                  </a:txBody>
                  <a:tcPr>
                    <a:lnL w="0">
                      <a:noFill/>
                    </a:lnL>
                    <a:lnR w="0">
                      <a:noFill/>
                    </a:lnR>
                    <a:lnT w="0">
                      <a:noFill/>
                    </a:lnT>
                    <a:lnB w="0">
                      <a:noFill/>
                    </a:lnB>
                    <a:noFill/>
                  </a:tcPr>
                </a:tc>
                <a:tc>
                  <a:txBody>
                    <a:bodyPr/>
                    <a:lstStyle/>
                    <a:p>
                      <a:pPr marL="0" marR="0" lvl="0" indent="0" algn="l">
                        <a:lnSpc>
                          <a:spcPct val="100000"/>
                        </a:lnSpc>
                        <a:spcBef>
                          <a:spcPts val="1000"/>
                        </a:spcBef>
                        <a:spcAft>
                          <a:spcPts val="0"/>
                        </a:spcAft>
                        <a:buNone/>
                      </a:pPr>
                      <a:r>
                        <a:rPr lang="en-US" sz="1600" b="0" i="0" u="none" strike="noStrike" noProof="0" dirty="0">
                          <a:solidFill>
                            <a:srgbClr val="333F48"/>
                          </a:solidFill>
                          <a:highlight>
                            <a:srgbClr val="FFFFFF"/>
                          </a:highlight>
                          <a:latin typeface="Arial"/>
                        </a:rPr>
                        <a:t>Other air pollution reduced and avoided by geography and type of project (PM 10, PM 2.5, NO2, O3, etc. )</a:t>
                      </a:r>
                      <a:endParaRPr lang="en-US" sz="1000" dirty="0"/>
                    </a:p>
                  </a:txBody>
                  <a:tcPr anchor="ctr">
                    <a:lnL w="0">
                      <a:noFill/>
                    </a:lnL>
                    <a:lnR w="0" cap="flat" cmpd="sng" algn="ctr">
                      <a:no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2155391457"/>
                  </a:ext>
                </a:extLst>
              </a:tr>
              <a:tr h="771525">
                <a:tc>
                  <a:txBody>
                    <a:bodyPr/>
                    <a:lstStyle/>
                    <a:p>
                      <a:pPr lvl="0">
                        <a:buNone/>
                      </a:pPr>
                      <a:endParaRPr lang="en-US"/>
                    </a:p>
                  </a:txBody>
                  <a:tcPr>
                    <a:lnL w="0">
                      <a:noFill/>
                    </a:lnL>
                    <a:lnR w="0">
                      <a:noFill/>
                    </a:lnR>
                    <a:lnT w="0">
                      <a:noFill/>
                    </a:lnT>
                    <a:lnB w="0">
                      <a:noFill/>
                    </a:lnB>
                    <a:noFill/>
                  </a:tcPr>
                </a:tc>
                <a:tc>
                  <a:txBody>
                    <a:bodyPr/>
                    <a:lstStyle/>
                    <a:p>
                      <a:pPr marL="0" marR="0" lvl="0" indent="0" algn="l">
                        <a:lnSpc>
                          <a:spcPct val="100000"/>
                        </a:lnSpc>
                        <a:spcBef>
                          <a:spcPts val="600"/>
                        </a:spcBef>
                        <a:spcAft>
                          <a:spcPts val="0"/>
                        </a:spcAft>
                        <a:buClr>
                          <a:srgbClr val="333F48"/>
                        </a:buClr>
                        <a:buNone/>
                      </a:pPr>
                      <a:r>
                        <a:rPr lang="en-US" sz="1600" b="0" i="0" u="none" strike="noStrike" noProof="0">
                          <a:solidFill>
                            <a:srgbClr val="333F48"/>
                          </a:solidFill>
                          <a:highlight>
                            <a:srgbClr val="FFFFFF"/>
                          </a:highlight>
                          <a:latin typeface="Arial"/>
                        </a:rPr>
                        <a:t>Clean energy capacity owned by communities in direct ownership models by geography, type of project, type of community owner (household, multi-family housing owner, community-based organization) and technology (MW, MWh)</a:t>
                      </a:r>
                      <a:endParaRPr lang="en-US" sz="1600"/>
                    </a:p>
                  </a:txBody>
                  <a:tcPr anchor="ctr">
                    <a:lnL w="0">
                      <a:noFill/>
                    </a:lnL>
                    <a:lnR w="0" cap="flat" cmpd="sng" algn="ctr">
                      <a:no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2229920960"/>
                  </a:ext>
                </a:extLst>
              </a:tr>
              <a:tr h="500814">
                <a:tc>
                  <a:txBody>
                    <a:bodyPr/>
                    <a:lstStyle/>
                    <a:p>
                      <a:pPr lvl="0">
                        <a:buNone/>
                      </a:pPr>
                      <a:endParaRPr lang="en-US" sz="2400"/>
                    </a:p>
                  </a:txBody>
                  <a:tcPr>
                    <a:lnL w="0">
                      <a:noFill/>
                    </a:lnL>
                    <a:lnR w="0">
                      <a:noFill/>
                    </a:lnR>
                    <a:lnT w="0">
                      <a:noFill/>
                    </a:lnT>
                    <a:lnB w="0">
                      <a:noFill/>
                    </a:lnB>
                    <a:noFill/>
                  </a:tcPr>
                </a:tc>
                <a:tc>
                  <a:txBody>
                    <a:bodyPr/>
                    <a:lstStyle/>
                    <a:p>
                      <a:pPr marL="0" marR="0" lvl="0" indent="0" algn="l">
                        <a:lnSpc>
                          <a:spcPct val="100000"/>
                        </a:lnSpc>
                        <a:spcBef>
                          <a:spcPts val="600"/>
                        </a:spcBef>
                        <a:spcAft>
                          <a:spcPts val="0"/>
                        </a:spcAft>
                        <a:buClr>
                          <a:srgbClr val="333F48"/>
                        </a:buClr>
                        <a:buNone/>
                      </a:pPr>
                      <a:r>
                        <a:rPr lang="en-US" sz="1600" b="0" i="0" u="none" strike="noStrike" noProof="0">
                          <a:solidFill>
                            <a:srgbClr val="333F48"/>
                          </a:solidFill>
                          <a:highlight>
                            <a:srgbClr val="FFFFFF"/>
                          </a:highlight>
                          <a:latin typeface="Arial"/>
                        </a:rPr>
                        <a:t>Changes in net metering caps by geography by type of project (MW, %)</a:t>
                      </a:r>
                      <a:endParaRPr lang="en-US" sz="1600"/>
                    </a:p>
                  </a:txBody>
                  <a:tcPr anchor="ctr">
                    <a:lnL w="0">
                      <a:noFill/>
                    </a:lnL>
                    <a:lnR w="0" cap="flat" cmpd="sng" algn="ctr">
                      <a:no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603144790"/>
                  </a:ext>
                </a:extLst>
              </a:tr>
              <a:tr h="378994">
                <a:tc>
                  <a:txBody>
                    <a:bodyPr/>
                    <a:lstStyle/>
                    <a:p>
                      <a:pPr lvl="0">
                        <a:buNone/>
                      </a:pPr>
                      <a:endParaRPr lang="en-US" sz="1400"/>
                    </a:p>
                  </a:txBody>
                  <a:tcPr>
                    <a:lnL w="0">
                      <a:noFill/>
                    </a:lnL>
                    <a:lnR w="0">
                      <a:noFill/>
                    </a:lnR>
                    <a:lnT w="0">
                      <a:noFill/>
                    </a:lnT>
                    <a:lnB w="0">
                      <a:noFill/>
                    </a:lnB>
                    <a:noFill/>
                  </a:tcPr>
                </a:tc>
                <a:tc>
                  <a:txBody>
                    <a:bodyPr/>
                    <a:lstStyle/>
                    <a:p>
                      <a:pPr marL="0" marR="0" lvl="0" indent="0" algn="l">
                        <a:lnSpc>
                          <a:spcPct val="100000"/>
                        </a:lnSpc>
                        <a:spcBef>
                          <a:spcPts val="600"/>
                        </a:spcBef>
                        <a:spcAft>
                          <a:spcPts val="0"/>
                        </a:spcAft>
                        <a:buClr>
                          <a:srgbClr val="333F48"/>
                        </a:buClr>
                        <a:buNone/>
                      </a:pPr>
                      <a:r>
                        <a:rPr lang="en-US" sz="1600" b="0" i="0" u="none" strike="noStrike" noProof="0">
                          <a:solidFill>
                            <a:srgbClr val="333F48"/>
                          </a:solidFill>
                          <a:highlight>
                            <a:srgbClr val="FFFFFF"/>
                          </a:highlight>
                          <a:latin typeface="Arial"/>
                        </a:rPr>
                        <a:t>The underlying methodologies, technologies, data sources, inputs and assumptions, and other significant analytical choices used to calculate or estimate outputs and outcomes</a:t>
                      </a:r>
                    </a:p>
                  </a:txBody>
                  <a:tcPr anchor="ctr">
                    <a:lnL w="0">
                      <a:noFill/>
                    </a:lnL>
                    <a:lnR w="0" cap="flat" cmpd="sng" algn="ctr">
                      <a:noFill/>
                      <a:prstDash val="solid"/>
                      <a:round/>
                      <a:headEnd type="none" w="med" len="med"/>
                      <a:tailEnd type="none" w="med" len="med"/>
                    </a:lnR>
                    <a:lnT w="12700">
                      <a:solidFill>
                        <a:schemeClr val="tx1"/>
                      </a:solidFill>
                    </a:lnT>
                    <a:lnB w="12700">
                      <a:solidFill>
                        <a:schemeClr val="tx1"/>
                      </a:solidFill>
                    </a:lnB>
                    <a:noFill/>
                  </a:tcPr>
                </a:tc>
                <a:extLst>
                  <a:ext uri="{0D108BD9-81ED-4DB2-BD59-A6C34878D82A}">
                    <a16:rowId xmlns:a16="http://schemas.microsoft.com/office/drawing/2014/main" val="1583515897"/>
                  </a:ext>
                </a:extLst>
              </a:tr>
              <a:tr h="816335">
                <a:tc>
                  <a:txBody>
                    <a:bodyPr/>
                    <a:lstStyle/>
                    <a:p>
                      <a:pPr lvl="0">
                        <a:buNone/>
                      </a:pPr>
                      <a:endParaRPr lang="en-US"/>
                    </a:p>
                  </a:txBody>
                  <a:tcPr>
                    <a:lnL w="0">
                      <a:noFill/>
                    </a:lnL>
                    <a:lnR w="0">
                      <a:noFill/>
                    </a:lnR>
                    <a:lnT w="0">
                      <a:noFill/>
                    </a:lnT>
                    <a:lnB w="0">
                      <a:noFill/>
                    </a:lnB>
                    <a:noFill/>
                  </a:tcPr>
                </a:tc>
                <a:tc>
                  <a:txBody>
                    <a:bodyPr/>
                    <a:lstStyle/>
                    <a:p>
                      <a:pPr marL="0" lvl="0" indent="0" algn="l">
                        <a:lnSpc>
                          <a:spcPct val="100000"/>
                        </a:lnSpc>
                        <a:spcBef>
                          <a:spcPts val="1000"/>
                        </a:spcBef>
                        <a:spcAft>
                          <a:spcPts val="0"/>
                        </a:spcAft>
                        <a:buNone/>
                      </a:pPr>
                      <a:endParaRPr lang="en-US" sz="1800" b="0" i="0" u="none" strike="noStrike" noProof="0" dirty="0">
                        <a:solidFill>
                          <a:srgbClr val="333F48"/>
                        </a:solidFill>
                        <a:highlight>
                          <a:srgbClr val="FFFFFF"/>
                        </a:highlight>
                        <a:latin typeface="Arial"/>
                      </a:endParaRPr>
                    </a:p>
                  </a:txBody>
                  <a:tcPr>
                    <a:lnL w="0">
                      <a:noFill/>
                    </a:lnL>
                    <a:lnR w="0">
                      <a:noFill/>
                    </a:lnR>
                    <a:lnT w="12700">
                      <a:solidFill>
                        <a:schemeClr val="tx1"/>
                      </a:solidFill>
                    </a:lnT>
                    <a:lnB w="0">
                      <a:noFill/>
                    </a:lnB>
                    <a:noFill/>
                  </a:tcPr>
                </a:tc>
                <a:extLst>
                  <a:ext uri="{0D108BD9-81ED-4DB2-BD59-A6C34878D82A}">
                    <a16:rowId xmlns:a16="http://schemas.microsoft.com/office/drawing/2014/main" val="2071085556"/>
                  </a:ext>
                </a:extLst>
              </a:tr>
            </a:tbl>
          </a:graphicData>
        </a:graphic>
      </p:graphicFrame>
      <p:pic>
        <p:nvPicPr>
          <p:cNvPr id="20" name="Graphic 188">
            <a:extLst>
              <a:ext uri="{FF2B5EF4-FFF2-40B4-BE49-F238E27FC236}">
                <a16:creationId xmlns:a16="http://schemas.microsoft.com/office/drawing/2014/main" id="{E0DB4930-6AC5-4D6F-BF7A-9E466269D5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0269" y="2187718"/>
            <a:ext cx="417950" cy="417950"/>
          </a:xfrm>
          <a:prstGeom prst="rect">
            <a:avLst/>
          </a:prstGeom>
        </p:spPr>
      </p:pic>
      <p:pic>
        <p:nvPicPr>
          <p:cNvPr id="21" name="Graphic 188">
            <a:extLst>
              <a:ext uri="{FF2B5EF4-FFF2-40B4-BE49-F238E27FC236}">
                <a16:creationId xmlns:a16="http://schemas.microsoft.com/office/drawing/2014/main" id="{1CB0BB84-C5DF-6509-2767-BC799DB9A3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0268" y="2685134"/>
            <a:ext cx="417950" cy="417950"/>
          </a:xfrm>
          <a:prstGeom prst="rect">
            <a:avLst/>
          </a:prstGeom>
        </p:spPr>
      </p:pic>
      <p:pic>
        <p:nvPicPr>
          <p:cNvPr id="22" name="Graphic 188">
            <a:extLst>
              <a:ext uri="{FF2B5EF4-FFF2-40B4-BE49-F238E27FC236}">
                <a16:creationId xmlns:a16="http://schemas.microsoft.com/office/drawing/2014/main" id="{E0C36F33-ED7D-2736-2939-36D4191C4F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0269" y="3224884"/>
            <a:ext cx="417950" cy="417950"/>
          </a:xfrm>
          <a:prstGeom prst="rect">
            <a:avLst/>
          </a:prstGeom>
        </p:spPr>
      </p:pic>
      <p:pic>
        <p:nvPicPr>
          <p:cNvPr id="23" name="Graphic 188">
            <a:extLst>
              <a:ext uri="{FF2B5EF4-FFF2-40B4-BE49-F238E27FC236}">
                <a16:creationId xmlns:a16="http://schemas.microsoft.com/office/drawing/2014/main" id="{5459A3F0-E8B9-7B3C-DA09-DE86C4EB6B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0269" y="3796385"/>
            <a:ext cx="417950" cy="417950"/>
          </a:xfrm>
          <a:prstGeom prst="rect">
            <a:avLst/>
          </a:prstGeom>
        </p:spPr>
      </p:pic>
      <p:pic>
        <p:nvPicPr>
          <p:cNvPr id="24" name="Graphic 188">
            <a:extLst>
              <a:ext uri="{FF2B5EF4-FFF2-40B4-BE49-F238E27FC236}">
                <a16:creationId xmlns:a16="http://schemas.microsoft.com/office/drawing/2014/main" id="{47C1EE0A-A5CE-83A3-94C7-D84D701904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0269" y="4579551"/>
            <a:ext cx="417950" cy="417950"/>
          </a:xfrm>
          <a:prstGeom prst="rect">
            <a:avLst/>
          </a:prstGeom>
        </p:spPr>
      </p:pic>
      <p:pic>
        <p:nvPicPr>
          <p:cNvPr id="25" name="Graphic 188">
            <a:extLst>
              <a:ext uri="{FF2B5EF4-FFF2-40B4-BE49-F238E27FC236}">
                <a16:creationId xmlns:a16="http://schemas.microsoft.com/office/drawing/2014/main" id="{0A8A369D-DCBD-BA39-F28B-8A0532BE73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0269" y="5278051"/>
            <a:ext cx="417950" cy="417950"/>
          </a:xfrm>
          <a:prstGeom prst="rect">
            <a:avLst/>
          </a:prstGeom>
        </p:spPr>
      </p:pic>
      <p:pic>
        <p:nvPicPr>
          <p:cNvPr id="26" name="Graphic 188">
            <a:extLst>
              <a:ext uri="{FF2B5EF4-FFF2-40B4-BE49-F238E27FC236}">
                <a16:creationId xmlns:a16="http://schemas.microsoft.com/office/drawing/2014/main" id="{A4C3D50C-21D5-C11C-D9F3-4F6D383DA9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0269" y="5828385"/>
            <a:ext cx="417950" cy="417950"/>
          </a:xfrm>
          <a:prstGeom prst="rect">
            <a:avLst/>
          </a:prstGeom>
        </p:spPr>
      </p:pic>
    </p:spTree>
    <p:extLst>
      <p:ext uri="{BB962C8B-B14F-4D97-AF65-F5344CB8AC3E}">
        <p14:creationId xmlns:p14="http://schemas.microsoft.com/office/powerpoint/2010/main" val="358928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867020-BC6B-44DE-82FD-DB26E8465385}"/>
              </a:ext>
            </a:extLst>
          </p:cNvPr>
          <p:cNvSpPr>
            <a:spLocks noGrp="1"/>
          </p:cNvSpPr>
          <p:nvPr>
            <p:ph type="body" sz="quarter" idx="13"/>
          </p:nvPr>
        </p:nvSpPr>
        <p:spPr>
          <a:xfrm>
            <a:off x="714820" y="647455"/>
            <a:ext cx="8382422" cy="455962"/>
          </a:xfrm>
        </p:spPr>
        <p:txBody>
          <a:bodyPr>
            <a:noAutofit/>
          </a:bodyPr>
          <a:lstStyle/>
          <a:p>
            <a:r>
              <a:rPr lang="en-US" sz="3600" dirty="0"/>
              <a:t>Example EI in Solar For All</a:t>
            </a:r>
          </a:p>
        </p:txBody>
      </p:sp>
      <p:sp>
        <p:nvSpPr>
          <p:cNvPr id="2" name="TextBox 1">
            <a:extLst>
              <a:ext uri="{FF2B5EF4-FFF2-40B4-BE49-F238E27FC236}">
                <a16:creationId xmlns:a16="http://schemas.microsoft.com/office/drawing/2014/main" id="{82018FDC-D8D5-0658-2D05-6B6C5EC036C5}"/>
              </a:ext>
            </a:extLst>
          </p:cNvPr>
          <p:cNvSpPr txBox="1"/>
          <p:nvPr/>
        </p:nvSpPr>
        <p:spPr>
          <a:xfrm>
            <a:off x="1595216" y="1718961"/>
            <a:ext cx="9105481" cy="596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mj-lt"/>
                <a:ea typeface="Lato"/>
                <a:cs typeface="Lato"/>
              </a:rPr>
              <a:t>Data and information that describe environmental processes or conditions which support EPA's mission of protecting human health and environment.</a:t>
            </a:r>
            <a:endParaRPr lang="en-US" sz="1600">
              <a:latin typeface="+mj-lt"/>
              <a:ea typeface="Lato" charset="0"/>
              <a:cs typeface="Lato" charset="0"/>
            </a:endParaRPr>
          </a:p>
        </p:txBody>
      </p:sp>
      <p:sp>
        <p:nvSpPr>
          <p:cNvPr id="4" name="Slide Number Placeholder 3">
            <a:extLst>
              <a:ext uri="{FF2B5EF4-FFF2-40B4-BE49-F238E27FC236}">
                <a16:creationId xmlns:a16="http://schemas.microsoft.com/office/drawing/2014/main" id="{DD702855-F643-9081-4207-66414036F098}"/>
              </a:ext>
            </a:extLst>
          </p:cNvPr>
          <p:cNvSpPr>
            <a:spLocks noGrp="1"/>
          </p:cNvSpPr>
          <p:nvPr>
            <p:ph type="sldNum" sz="quarter" idx="12"/>
          </p:nvPr>
        </p:nvSpPr>
        <p:spPr/>
        <p:txBody>
          <a:bodyPr/>
          <a:lstStyle/>
          <a:p>
            <a:fld id="{007B235C-EC8B-442B-8E6D-8C172C220641}" type="slidenum">
              <a:rPr lang="en-US" smtClean="0"/>
              <a:t>8</a:t>
            </a:fld>
            <a:endParaRPr lang="en-US"/>
          </a:p>
        </p:txBody>
      </p:sp>
      <p:pic>
        <p:nvPicPr>
          <p:cNvPr id="8" name="Graphic 5">
            <a:extLst>
              <a:ext uri="{FF2B5EF4-FFF2-40B4-BE49-F238E27FC236}">
                <a16:creationId xmlns:a16="http://schemas.microsoft.com/office/drawing/2014/main" id="{BDF97898-B1A0-49F7-92B7-207255A909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393" y="1412631"/>
            <a:ext cx="677861" cy="607005"/>
          </a:xfrm>
          <a:prstGeom prst="rect">
            <a:avLst/>
          </a:prstGeom>
        </p:spPr>
      </p:pic>
      <p:sp>
        <p:nvSpPr>
          <p:cNvPr id="9" name="TextBox 8">
            <a:extLst>
              <a:ext uri="{FF2B5EF4-FFF2-40B4-BE49-F238E27FC236}">
                <a16:creationId xmlns:a16="http://schemas.microsoft.com/office/drawing/2014/main" id="{02B6B30F-4B97-54DA-F73A-DF5C3771EEB8}"/>
              </a:ext>
            </a:extLst>
          </p:cNvPr>
          <p:cNvSpPr txBox="1"/>
          <p:nvPr/>
        </p:nvSpPr>
        <p:spPr>
          <a:xfrm>
            <a:off x="1594338" y="1371600"/>
            <a:ext cx="613116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4F194B"/>
                </a:solidFill>
                <a:latin typeface="+mj-lt"/>
              </a:rPr>
              <a:t>DEFINING: ENVIRONMENTAL INFORMATION (EI)</a:t>
            </a:r>
            <a:endParaRPr lang="en-US" sz="1600">
              <a:ea typeface="Lato"/>
              <a:cs typeface="Arial"/>
            </a:endParaRPr>
          </a:p>
        </p:txBody>
      </p:sp>
      <p:grpSp>
        <p:nvGrpSpPr>
          <p:cNvPr id="32" name="Group 31">
            <a:extLst>
              <a:ext uri="{FF2B5EF4-FFF2-40B4-BE49-F238E27FC236}">
                <a16:creationId xmlns:a16="http://schemas.microsoft.com/office/drawing/2014/main" id="{842DD79B-43BF-AFCC-D483-060B8674ED43}"/>
              </a:ext>
            </a:extLst>
          </p:cNvPr>
          <p:cNvGrpSpPr/>
          <p:nvPr/>
        </p:nvGrpSpPr>
        <p:grpSpPr>
          <a:xfrm>
            <a:off x="7705345" y="2438985"/>
            <a:ext cx="2501989" cy="4027055"/>
            <a:chOff x="6555507" y="2503624"/>
            <a:chExt cx="2115127" cy="4027055"/>
          </a:xfrm>
        </p:grpSpPr>
        <p:sp>
          <p:nvSpPr>
            <p:cNvPr id="22" name="Rectangle 21">
              <a:extLst>
                <a:ext uri="{FF2B5EF4-FFF2-40B4-BE49-F238E27FC236}">
                  <a16:creationId xmlns:a16="http://schemas.microsoft.com/office/drawing/2014/main" id="{CE659FAD-C46E-4577-A658-7099B143320A}"/>
                </a:ext>
              </a:extLst>
            </p:cNvPr>
            <p:cNvSpPr/>
            <p:nvPr/>
          </p:nvSpPr>
          <p:spPr>
            <a:xfrm>
              <a:off x="6555507" y="2503624"/>
              <a:ext cx="2115127" cy="4027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3" name="Graphic 46">
              <a:extLst>
                <a:ext uri="{FF2B5EF4-FFF2-40B4-BE49-F238E27FC236}">
                  <a16:creationId xmlns:a16="http://schemas.microsoft.com/office/drawing/2014/main" id="{1A1C6754-25A6-44C2-8B6F-626806995E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8443" y="2725705"/>
              <a:ext cx="709253" cy="687090"/>
            </a:xfrm>
            <a:prstGeom prst="rect">
              <a:avLst/>
            </a:prstGeom>
          </p:spPr>
        </p:pic>
        <p:sp>
          <p:nvSpPr>
            <p:cNvPr id="24" name="Rectangle 23">
              <a:extLst>
                <a:ext uri="{FF2B5EF4-FFF2-40B4-BE49-F238E27FC236}">
                  <a16:creationId xmlns:a16="http://schemas.microsoft.com/office/drawing/2014/main" id="{87D15749-EC43-4B62-AF19-403F3F05BC93}"/>
                </a:ext>
              </a:extLst>
            </p:cNvPr>
            <p:cNvSpPr/>
            <p:nvPr/>
          </p:nvSpPr>
          <p:spPr>
            <a:xfrm>
              <a:off x="6670960" y="3661871"/>
              <a:ext cx="1884218" cy="2711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TextBox 53">
              <a:extLst>
                <a:ext uri="{FF2B5EF4-FFF2-40B4-BE49-F238E27FC236}">
                  <a16:creationId xmlns:a16="http://schemas.microsoft.com/office/drawing/2014/main" id="{DECE092D-3C28-4B84-92E6-3BE78DEF48DC}"/>
                </a:ext>
              </a:extLst>
            </p:cNvPr>
            <p:cNvSpPr txBox="1"/>
            <p:nvPr/>
          </p:nvSpPr>
          <p:spPr>
            <a:xfrm>
              <a:off x="6664035" y="3669723"/>
              <a:ext cx="1893453" cy="221674"/>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chemeClr val="accent2"/>
                  </a:solidFill>
                  <a:latin typeface="+mj-lt"/>
                  <a:ea typeface="Lato"/>
                  <a:cs typeface="Lato"/>
                </a:rPr>
                <a:t>Project Outcomes</a:t>
              </a:r>
              <a:endParaRPr lang="en-US"/>
            </a:p>
          </p:txBody>
        </p:sp>
        <p:sp>
          <p:nvSpPr>
            <p:cNvPr id="26" name="TextBox 58">
              <a:extLst>
                <a:ext uri="{FF2B5EF4-FFF2-40B4-BE49-F238E27FC236}">
                  <a16:creationId xmlns:a16="http://schemas.microsoft.com/office/drawing/2014/main" id="{8F5D1B74-7676-42FD-80E4-395E511807ED}"/>
                </a:ext>
              </a:extLst>
            </p:cNvPr>
            <p:cNvSpPr txBox="1"/>
            <p:nvPr/>
          </p:nvSpPr>
          <p:spPr>
            <a:xfrm>
              <a:off x="6756397" y="4058258"/>
              <a:ext cx="1708727" cy="2193637"/>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chemeClr val="accent2"/>
                </a:buClr>
                <a:buFont typeface="Arial" panose="05000000000000000000" pitchFamily="2" charset="2"/>
                <a:buChar char="•"/>
              </a:pPr>
              <a:r>
                <a:rPr lang="en-US" sz="1600">
                  <a:latin typeface="+mj-lt"/>
                  <a:ea typeface="Lato"/>
                  <a:cs typeface="Lato"/>
                </a:rPr>
                <a:t>GHG emissions reductions</a:t>
              </a:r>
              <a:endParaRPr lang="en-US"/>
            </a:p>
            <a:p>
              <a:pPr marL="285750" indent="-285750">
                <a:buClr>
                  <a:schemeClr val="accent2"/>
                </a:buClr>
                <a:buFont typeface="Arial" panose="05000000000000000000" pitchFamily="2" charset="2"/>
                <a:buChar char="•"/>
              </a:pPr>
              <a:r>
                <a:rPr lang="en-US" sz="1600">
                  <a:latin typeface="+mj-lt"/>
                  <a:ea typeface="Lato"/>
                  <a:cs typeface="Lato"/>
                </a:rPr>
                <a:t>Criteria emissions reductions</a:t>
              </a:r>
              <a:endParaRPr lang="en-US" sz="1600">
                <a:latin typeface="+mj-lt"/>
                <a:ea typeface="Lato" charset="0"/>
                <a:cs typeface="Lato" charset="0"/>
              </a:endParaRPr>
            </a:p>
          </p:txBody>
        </p:sp>
      </p:grpSp>
      <p:grpSp>
        <p:nvGrpSpPr>
          <p:cNvPr id="30" name="Group 29">
            <a:extLst>
              <a:ext uri="{FF2B5EF4-FFF2-40B4-BE49-F238E27FC236}">
                <a16:creationId xmlns:a16="http://schemas.microsoft.com/office/drawing/2014/main" id="{29EC537A-79DB-DA17-3099-7D6782192F69}"/>
              </a:ext>
            </a:extLst>
          </p:cNvPr>
          <p:cNvGrpSpPr/>
          <p:nvPr/>
        </p:nvGrpSpPr>
        <p:grpSpPr>
          <a:xfrm>
            <a:off x="1957888" y="2438985"/>
            <a:ext cx="2701280" cy="4027055"/>
            <a:chOff x="1401041" y="2482458"/>
            <a:chExt cx="2115127" cy="4027055"/>
          </a:xfrm>
        </p:grpSpPr>
        <p:sp>
          <p:nvSpPr>
            <p:cNvPr id="12" name="Rectangle 11">
              <a:extLst>
                <a:ext uri="{FF2B5EF4-FFF2-40B4-BE49-F238E27FC236}">
                  <a16:creationId xmlns:a16="http://schemas.microsoft.com/office/drawing/2014/main" id="{9DE5E6B8-E132-4992-85DE-8E558404D504}"/>
                </a:ext>
              </a:extLst>
            </p:cNvPr>
            <p:cNvSpPr/>
            <p:nvPr/>
          </p:nvSpPr>
          <p:spPr>
            <a:xfrm>
              <a:off x="1401041" y="2482458"/>
              <a:ext cx="2115127" cy="4027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E2711649-9DED-4C51-B003-31B764EE9DCB}"/>
                </a:ext>
              </a:extLst>
            </p:cNvPr>
            <p:cNvSpPr/>
            <p:nvPr/>
          </p:nvSpPr>
          <p:spPr>
            <a:xfrm>
              <a:off x="1511877" y="3640704"/>
              <a:ext cx="1884218" cy="2711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extBox 22">
              <a:extLst>
                <a:ext uri="{FF2B5EF4-FFF2-40B4-BE49-F238E27FC236}">
                  <a16:creationId xmlns:a16="http://schemas.microsoft.com/office/drawing/2014/main" id="{CCA7A1A4-B358-4059-8F10-300475F8C94F}"/>
                </a:ext>
              </a:extLst>
            </p:cNvPr>
            <p:cNvSpPr txBox="1"/>
            <p:nvPr/>
          </p:nvSpPr>
          <p:spPr>
            <a:xfrm>
              <a:off x="1595005" y="4011075"/>
              <a:ext cx="1708727" cy="2193637"/>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chemeClr val="accent1"/>
                </a:buClr>
                <a:buFont typeface="Arial" panose="05000000000000000000" pitchFamily="2" charset="2"/>
                <a:buChar char="•"/>
              </a:pPr>
              <a:r>
                <a:rPr lang="en-US" sz="1600">
                  <a:latin typeface="+mj-lt"/>
                  <a:ea typeface="Lato"/>
                  <a:cs typeface="Lato"/>
                </a:rPr>
                <a:t>Project qualification as LIDAC through either,</a:t>
              </a:r>
              <a:endParaRPr lang="en-US" sz="1600">
                <a:cs typeface="Arial"/>
              </a:endParaRPr>
            </a:p>
            <a:p>
              <a:pPr lvl="1" indent="-171450">
                <a:buClr>
                  <a:schemeClr val="accent1"/>
                </a:buClr>
                <a:buFont typeface="Courier New" panose="05000000000000000000" pitchFamily="2" charset="2"/>
                <a:buChar char="o"/>
              </a:pPr>
              <a:r>
                <a:rPr lang="en-US" sz="1600">
                  <a:ea typeface="Lato"/>
                  <a:cs typeface="Lato"/>
                </a:rPr>
                <a:t>CEJST</a:t>
              </a:r>
            </a:p>
            <a:p>
              <a:pPr lvl="1" indent="-171450">
                <a:buClr>
                  <a:schemeClr val="accent1"/>
                </a:buClr>
                <a:buFont typeface="Courier New" panose="05000000000000000000" pitchFamily="2" charset="2"/>
                <a:buChar char="o"/>
              </a:pPr>
              <a:r>
                <a:rPr lang="en-US" sz="1600" err="1">
                  <a:ea typeface="Lato"/>
                  <a:cs typeface="Lato"/>
                </a:rPr>
                <a:t>EJScreen</a:t>
              </a:r>
              <a:endParaRPr lang="en-US" sz="1600">
                <a:ea typeface="Lato"/>
                <a:cs typeface="Lato"/>
              </a:endParaRPr>
            </a:p>
            <a:p>
              <a:pPr lvl="1" indent="-171450">
                <a:buClr>
                  <a:schemeClr val="accent1"/>
                </a:buClr>
                <a:buFont typeface="Courier New" panose="05000000000000000000" pitchFamily="2" charset="2"/>
                <a:buChar char="o"/>
              </a:pPr>
              <a:r>
                <a:rPr lang="en-US" sz="1600">
                  <a:ea typeface="Lato"/>
                  <a:cs typeface="Lato"/>
                </a:rPr>
                <a:t>Affordable housing, low-income data sets</a:t>
              </a:r>
              <a:endParaRPr lang="en-US" sz="1600">
                <a:cs typeface="Arial"/>
              </a:endParaRPr>
            </a:p>
            <a:p>
              <a:pPr marL="628650" lvl="1" indent="-171450">
                <a:buClr>
                  <a:schemeClr val="accent1"/>
                </a:buClr>
                <a:buFont typeface="Courier New" panose="05000000000000000000" pitchFamily="2" charset="2"/>
                <a:buChar char="o"/>
              </a:pPr>
              <a:endParaRPr lang="en-US" sz="1100">
                <a:ea typeface="Lato" charset="0"/>
                <a:cs typeface="Lato" charset="0"/>
              </a:endParaRPr>
            </a:p>
          </p:txBody>
        </p:sp>
        <p:sp>
          <p:nvSpPr>
            <p:cNvPr id="16" name="TextBox 23">
              <a:extLst>
                <a:ext uri="{FF2B5EF4-FFF2-40B4-BE49-F238E27FC236}">
                  <a16:creationId xmlns:a16="http://schemas.microsoft.com/office/drawing/2014/main" id="{82FC5A66-4EC7-43FD-B799-143AC5B0A7F0}"/>
                </a:ext>
              </a:extLst>
            </p:cNvPr>
            <p:cNvSpPr txBox="1"/>
            <p:nvPr/>
          </p:nvSpPr>
          <p:spPr>
            <a:xfrm>
              <a:off x="1502641" y="3646248"/>
              <a:ext cx="1893453" cy="221674"/>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chemeClr val="tx2"/>
                  </a:solidFill>
                  <a:latin typeface="+mj-lt"/>
                  <a:ea typeface="Lato"/>
                  <a:cs typeface="Lato"/>
                </a:rPr>
                <a:t>Project Beneficiaries</a:t>
              </a:r>
              <a:endParaRPr lang="en-US"/>
            </a:p>
          </p:txBody>
        </p:sp>
        <p:pic>
          <p:nvPicPr>
            <p:cNvPr id="28" name="Graphic 20">
              <a:extLst>
                <a:ext uri="{FF2B5EF4-FFF2-40B4-BE49-F238E27FC236}">
                  <a16:creationId xmlns:a16="http://schemas.microsoft.com/office/drawing/2014/main" id="{A0B977D4-802F-44AA-96D2-C25371028E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60206" y="2766531"/>
              <a:ext cx="602932" cy="603186"/>
            </a:xfrm>
            <a:prstGeom prst="rect">
              <a:avLst/>
            </a:prstGeom>
          </p:spPr>
        </p:pic>
      </p:grpSp>
      <p:grpSp>
        <p:nvGrpSpPr>
          <p:cNvPr id="31" name="Group 30">
            <a:extLst>
              <a:ext uri="{FF2B5EF4-FFF2-40B4-BE49-F238E27FC236}">
                <a16:creationId xmlns:a16="http://schemas.microsoft.com/office/drawing/2014/main" id="{1A06D0D3-C8B5-177F-A853-444A097E3C28}"/>
              </a:ext>
            </a:extLst>
          </p:cNvPr>
          <p:cNvGrpSpPr/>
          <p:nvPr/>
        </p:nvGrpSpPr>
        <p:grpSpPr>
          <a:xfrm>
            <a:off x="4925401" y="2438985"/>
            <a:ext cx="2513711" cy="4073947"/>
            <a:chOff x="3927186" y="2535374"/>
            <a:chExt cx="2115127" cy="4027055"/>
          </a:xfrm>
        </p:grpSpPr>
        <p:sp>
          <p:nvSpPr>
            <p:cNvPr id="17" name="Rectangle 16">
              <a:extLst>
                <a:ext uri="{FF2B5EF4-FFF2-40B4-BE49-F238E27FC236}">
                  <a16:creationId xmlns:a16="http://schemas.microsoft.com/office/drawing/2014/main" id="{A140C828-7909-4D36-88D0-68D38241EF67}"/>
                </a:ext>
              </a:extLst>
            </p:cNvPr>
            <p:cNvSpPr/>
            <p:nvPr/>
          </p:nvSpPr>
          <p:spPr>
            <a:xfrm>
              <a:off x="3927186" y="2535374"/>
              <a:ext cx="2115127" cy="40270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9CDB5532-0C19-40ED-87C2-01725BAE0483}"/>
                </a:ext>
              </a:extLst>
            </p:cNvPr>
            <p:cNvSpPr/>
            <p:nvPr/>
          </p:nvSpPr>
          <p:spPr>
            <a:xfrm>
              <a:off x="4042640" y="3693621"/>
              <a:ext cx="1884218" cy="2711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extBox 52">
              <a:extLst>
                <a:ext uri="{FF2B5EF4-FFF2-40B4-BE49-F238E27FC236}">
                  <a16:creationId xmlns:a16="http://schemas.microsoft.com/office/drawing/2014/main" id="{05C8772C-EC66-45BA-A115-ABA4141E8DF6}"/>
                </a:ext>
              </a:extLst>
            </p:cNvPr>
            <p:cNvSpPr txBox="1"/>
            <p:nvPr/>
          </p:nvSpPr>
          <p:spPr>
            <a:xfrm>
              <a:off x="4033405" y="3710709"/>
              <a:ext cx="1893453" cy="221674"/>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chemeClr val="accent6"/>
                  </a:solidFill>
                  <a:latin typeface="+mj-lt"/>
                  <a:ea typeface="Lato"/>
                  <a:cs typeface="Lato"/>
                </a:rPr>
                <a:t>Project Outputs</a:t>
              </a:r>
              <a:endParaRPr lang="en-US"/>
            </a:p>
          </p:txBody>
        </p:sp>
        <p:sp>
          <p:nvSpPr>
            <p:cNvPr id="21" name="TextBox 57">
              <a:extLst>
                <a:ext uri="{FF2B5EF4-FFF2-40B4-BE49-F238E27FC236}">
                  <a16:creationId xmlns:a16="http://schemas.microsoft.com/office/drawing/2014/main" id="{C7685573-402F-4E7D-922D-B46438781ABB}"/>
                </a:ext>
              </a:extLst>
            </p:cNvPr>
            <p:cNvSpPr txBox="1"/>
            <p:nvPr/>
          </p:nvSpPr>
          <p:spPr>
            <a:xfrm>
              <a:off x="4130386" y="4077848"/>
              <a:ext cx="1708727" cy="2193637"/>
            </a:xfrm>
            <a:prstGeom prst="rect">
              <a:avLst/>
            </a:prstGeom>
            <a:noFill/>
          </p:spPr>
          <p:txBody>
            <a:bodyPr vert="horz"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chemeClr val="accent6"/>
                </a:buClr>
                <a:buFont typeface="Arial" panose="05000000000000000000" pitchFamily="2" charset="2"/>
                <a:buChar char="•"/>
              </a:pPr>
              <a:r>
                <a:rPr lang="en-US" sz="1600" dirty="0">
                  <a:latin typeface="+mj-lt"/>
                  <a:ea typeface="Lato"/>
                  <a:cs typeface="Lato"/>
                </a:rPr>
                <a:t>Nameplate capacity (in kW)</a:t>
              </a:r>
              <a:endParaRPr lang="en-US" sz="1600" dirty="0">
                <a:latin typeface="+mj-lt"/>
                <a:ea typeface="Lato" charset="0"/>
                <a:cs typeface="Lato" charset="0"/>
              </a:endParaRPr>
            </a:p>
            <a:p>
              <a:pPr marL="285750" indent="-285750">
                <a:buClr>
                  <a:schemeClr val="accent6"/>
                </a:buClr>
                <a:buFont typeface="Arial" panose="05000000000000000000" pitchFamily="2" charset="2"/>
                <a:buChar char="•"/>
              </a:pPr>
              <a:r>
                <a:rPr lang="en-US" sz="1600" dirty="0">
                  <a:latin typeface="+mj-lt"/>
                  <a:ea typeface="Lato"/>
                  <a:cs typeface="Lato"/>
                </a:rPr>
                <a:t>Capacity factor</a:t>
              </a:r>
            </a:p>
            <a:p>
              <a:pPr marL="285750" indent="-285750">
                <a:buClr>
                  <a:schemeClr val="accent6"/>
                </a:buClr>
                <a:buFont typeface="Arial" panose="05000000000000000000" pitchFamily="2" charset="2"/>
                <a:buChar char="•"/>
              </a:pPr>
              <a:r>
                <a:rPr lang="en-US" sz="1600" dirty="0">
                  <a:latin typeface="+mj-lt"/>
                  <a:ea typeface="Lato"/>
                  <a:cs typeface="Lato"/>
                </a:rPr>
                <a:t>Storage capacity &amp; cycles</a:t>
              </a:r>
              <a:endParaRPr lang="en-US" sz="1600" dirty="0">
                <a:latin typeface="+mj-lt"/>
                <a:ea typeface="Lato" charset="0"/>
                <a:cs typeface="Lato" charset="0"/>
              </a:endParaRPr>
            </a:p>
          </p:txBody>
        </p:sp>
        <p:pic>
          <p:nvPicPr>
            <p:cNvPr id="29" name="Graphic 26">
              <a:extLst>
                <a:ext uri="{FF2B5EF4-FFF2-40B4-BE49-F238E27FC236}">
                  <a16:creationId xmlns:a16="http://schemas.microsoft.com/office/drawing/2014/main" id="{EDB96D16-3219-4A0E-8B61-5743215D9B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05867" y="2769784"/>
              <a:ext cx="749596" cy="602684"/>
            </a:xfrm>
            <a:prstGeom prst="rect">
              <a:avLst/>
            </a:prstGeom>
          </p:spPr>
        </p:pic>
      </p:grpSp>
    </p:spTree>
    <p:extLst>
      <p:ext uri="{BB962C8B-B14F-4D97-AF65-F5344CB8AC3E}">
        <p14:creationId xmlns:p14="http://schemas.microsoft.com/office/powerpoint/2010/main" val="2141025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867020-BC6B-44DE-82FD-DB26E8465385}"/>
              </a:ext>
            </a:extLst>
          </p:cNvPr>
          <p:cNvSpPr>
            <a:spLocks noGrp="1"/>
          </p:cNvSpPr>
          <p:nvPr>
            <p:ph type="body" sz="quarter" idx="13"/>
          </p:nvPr>
        </p:nvSpPr>
        <p:spPr>
          <a:xfrm>
            <a:off x="714820" y="647455"/>
            <a:ext cx="8382422" cy="455962"/>
          </a:xfrm>
        </p:spPr>
        <p:txBody>
          <a:bodyPr>
            <a:noAutofit/>
          </a:bodyPr>
          <a:lstStyle/>
          <a:p>
            <a:r>
              <a:rPr lang="en-US" sz="3600" dirty="0"/>
              <a:t>Example EIO in Solar For All</a:t>
            </a:r>
          </a:p>
        </p:txBody>
      </p:sp>
      <p:graphicFrame>
        <p:nvGraphicFramePr>
          <p:cNvPr id="2" name="Table 1">
            <a:extLst>
              <a:ext uri="{FF2B5EF4-FFF2-40B4-BE49-F238E27FC236}">
                <a16:creationId xmlns:a16="http://schemas.microsoft.com/office/drawing/2014/main" id="{154DCEFF-D8E1-A3EC-686E-8F0E4EB7636E}"/>
              </a:ext>
            </a:extLst>
          </p:cNvPr>
          <p:cNvGraphicFramePr>
            <a:graphicFrameLocks noGrp="1"/>
          </p:cNvGraphicFramePr>
          <p:nvPr>
            <p:extLst>
              <p:ext uri="{D42A27DB-BD31-4B8C-83A1-F6EECF244321}">
                <p14:modId xmlns:p14="http://schemas.microsoft.com/office/powerpoint/2010/main" val="710155999"/>
              </p:ext>
            </p:extLst>
          </p:nvPr>
        </p:nvGraphicFramePr>
        <p:xfrm>
          <a:off x="714820" y="2613396"/>
          <a:ext cx="10081074" cy="3305304"/>
        </p:xfrm>
        <a:graphic>
          <a:graphicData uri="http://schemas.openxmlformats.org/drawingml/2006/table">
            <a:tbl>
              <a:tblPr firstRow="1" bandRow="1">
                <a:tableStyleId>{9D7B26C5-4107-4FEC-AEDC-1716B250A1EF}</a:tableStyleId>
              </a:tblPr>
              <a:tblGrid>
                <a:gridCol w="5040537">
                  <a:extLst>
                    <a:ext uri="{9D8B030D-6E8A-4147-A177-3AD203B41FA5}">
                      <a16:colId xmlns:a16="http://schemas.microsoft.com/office/drawing/2014/main" val="991015225"/>
                    </a:ext>
                  </a:extLst>
                </a:gridCol>
                <a:gridCol w="5040537">
                  <a:extLst>
                    <a:ext uri="{9D8B030D-6E8A-4147-A177-3AD203B41FA5}">
                      <a16:colId xmlns:a16="http://schemas.microsoft.com/office/drawing/2014/main" val="1236665499"/>
                    </a:ext>
                  </a:extLst>
                </a:gridCol>
              </a:tblGrid>
              <a:tr h="465501">
                <a:tc>
                  <a:txBody>
                    <a:bodyPr/>
                    <a:lstStyle/>
                    <a:p>
                      <a:pPr algn="ctr"/>
                      <a:r>
                        <a:rPr lang="en-US" sz="2000" dirty="0">
                          <a:solidFill>
                            <a:srgbClr val="FFFFFF"/>
                          </a:solidFill>
                        </a:rPr>
                        <a:t>Output</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tc>
                  <a:txBody>
                    <a:bodyPr/>
                    <a:lstStyle/>
                    <a:p>
                      <a:pPr algn="ctr"/>
                      <a:r>
                        <a:rPr lang="en-US" sz="2000" dirty="0">
                          <a:solidFill>
                            <a:srgbClr val="FFFFFF"/>
                          </a:solidFill>
                        </a:rPr>
                        <a:t>Example EIO Procedure</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3B02A"/>
                    </a:solidFill>
                  </a:tcPr>
                </a:tc>
                <a:extLst>
                  <a:ext uri="{0D108BD9-81ED-4DB2-BD59-A6C34878D82A}">
                    <a16:rowId xmlns:a16="http://schemas.microsoft.com/office/drawing/2014/main" val="251924462"/>
                  </a:ext>
                </a:extLst>
              </a:tr>
              <a:tr h="1376145">
                <a:tc>
                  <a:txBody>
                    <a:bodyPr/>
                    <a:lstStyle/>
                    <a:p>
                      <a:pPr marL="342900" indent="-342900" algn="l" rtl="0" fontAlgn="base">
                        <a:buFont typeface="Arial" panose="020B0604020202020204" pitchFamily="34" charset="0"/>
                        <a:buChar char="•"/>
                      </a:pPr>
                      <a:r>
                        <a:rPr lang="en-US" sz="1800" u="none" strike="noStrike" dirty="0">
                          <a:solidFill>
                            <a:srgbClr val="333F48"/>
                          </a:solidFill>
                          <a:effectLst/>
                        </a:rPr>
                        <a:t>50 MW of new solar capacity installed</a:t>
                      </a:r>
                    </a:p>
                    <a:p>
                      <a:pPr marL="342900" indent="-342900" algn="l" rtl="0" fontAlgn="base">
                        <a:buFont typeface="Arial" panose="020B0604020202020204" pitchFamily="34" charset="0"/>
                        <a:buChar char="•"/>
                      </a:pPr>
                      <a:r>
                        <a:rPr lang="en-US" sz="1800" dirty="0">
                          <a:solidFill>
                            <a:srgbClr val="333F48"/>
                          </a:solidFill>
                        </a:rPr>
                        <a:t>30 MW of new solar capacity on residential homes</a:t>
                      </a:r>
                    </a:p>
                    <a:p>
                      <a:pPr marL="342900" lvl="0" indent="-342900" algn="l">
                        <a:buFont typeface="Arial" panose="020B0604020202020204" pitchFamily="34" charset="0"/>
                        <a:buChar char="•"/>
                      </a:pPr>
                      <a:r>
                        <a:rPr lang="en-US" sz="1800" dirty="0">
                          <a:solidFill>
                            <a:srgbClr val="333F48"/>
                          </a:solidFill>
                          <a:effectLst/>
                        </a:rPr>
                        <a:t>20 MW </a:t>
                      </a:r>
                      <a:r>
                        <a:rPr lang="en-US" sz="1800" dirty="0">
                          <a:solidFill>
                            <a:srgbClr val="333F48"/>
                          </a:solidFill>
                        </a:rPr>
                        <a:t>of new community solar capacity</a:t>
                      </a:r>
                      <a:endParaRPr lang="en-US" sz="1800" dirty="0">
                        <a:solidFill>
                          <a:srgbClr val="333F48"/>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342900" indent="-342900">
                        <a:buFont typeface="Arial"/>
                        <a:buChar char="•"/>
                      </a:pPr>
                      <a:r>
                        <a:rPr lang="en-US" sz="1800" dirty="0">
                          <a:solidFill>
                            <a:srgbClr val="333F48"/>
                          </a:solidFill>
                        </a:rPr>
                        <a:t>Record and verify nameplate capacity</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50747326"/>
                  </a:ext>
                </a:extLst>
              </a:tr>
              <a:tr h="823578">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strike="noStrike">
                          <a:solidFill>
                            <a:srgbClr val="333F48"/>
                          </a:solidFill>
                          <a:effectLst/>
                        </a:rPr>
                        <a:t>120,000 MWh of solar PV electricity produced by 2030</a:t>
                      </a:r>
                      <a:endParaRPr lang="en-US" sz="1800" u="none" strike="noStrike">
                        <a:solidFill>
                          <a:srgbClr val="333F48"/>
                        </a:solidFill>
                        <a:effectLst/>
                        <a:highlight>
                          <a:srgbClr val="FFFFFF"/>
                        </a:highligh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342900" indent="-342900">
                        <a:buFont typeface="Arial"/>
                        <a:buChar char="•"/>
                      </a:pPr>
                      <a:r>
                        <a:rPr lang="en-US" sz="1800" kern="1200">
                          <a:solidFill>
                            <a:srgbClr val="333F48"/>
                          </a:solidFill>
                        </a:rPr>
                        <a:t>Record and verify data from power meters and data acquisition system</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882654342"/>
                  </a:ext>
                </a:extLst>
              </a:tr>
              <a:tr h="465501">
                <a:tc>
                  <a:txBody>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1800" u="none" strike="noStrike" kern="1200">
                          <a:solidFill>
                            <a:srgbClr val="333F48"/>
                          </a:solidFill>
                          <a:effectLst/>
                        </a:rPr>
                        <a:t>98,000 tons of CO</a:t>
                      </a:r>
                      <a:r>
                        <a:rPr lang="en-US" sz="1800" u="none" strike="noStrike" kern="1200" baseline="-25000">
                          <a:solidFill>
                            <a:srgbClr val="333F48"/>
                          </a:solidFill>
                          <a:effectLst/>
                        </a:rPr>
                        <a:t>2</a:t>
                      </a:r>
                      <a:r>
                        <a:rPr lang="en-US" sz="1800" u="none" strike="noStrike" kern="1200">
                          <a:solidFill>
                            <a:srgbClr val="333F48"/>
                          </a:solidFill>
                          <a:effectLst/>
                        </a:rPr>
                        <a:t> reduced by 2030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342900" indent="-342900">
                        <a:buFont typeface="Arial"/>
                        <a:buChar char="•"/>
                      </a:pPr>
                      <a:r>
                        <a:rPr lang="en-US" sz="1800" u="none" strike="noStrike" kern="1200" dirty="0">
                          <a:solidFill>
                            <a:srgbClr val="333F48"/>
                          </a:solidFill>
                          <a:effectLst/>
                        </a:rPr>
                        <a:t>Analysis using US EPA’s Avoided Emissions and </a:t>
                      </a:r>
                      <a:r>
                        <a:rPr lang="en-US" sz="1800" u="none" strike="noStrike" kern="1200" dirty="0" err="1">
                          <a:solidFill>
                            <a:srgbClr val="333F48"/>
                          </a:solidFill>
                          <a:effectLst/>
                        </a:rPr>
                        <a:t>geneRation</a:t>
                      </a:r>
                      <a:r>
                        <a:rPr lang="en-US" sz="1800" u="none" strike="noStrike" kern="1200" dirty="0">
                          <a:solidFill>
                            <a:srgbClr val="333F48"/>
                          </a:solidFill>
                          <a:effectLst/>
                        </a:rPr>
                        <a:t> Tool (AVERT)</a:t>
                      </a:r>
                      <a:endParaRPr lang="en-US" sz="1800" dirty="0">
                        <a:solidFill>
                          <a:srgbClr val="333F48"/>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210269518"/>
                  </a:ext>
                </a:extLst>
              </a:tr>
            </a:tbl>
          </a:graphicData>
        </a:graphic>
      </p:graphicFrame>
      <p:sp>
        <p:nvSpPr>
          <p:cNvPr id="3" name="Slide Number Placeholder 2">
            <a:extLst>
              <a:ext uri="{FF2B5EF4-FFF2-40B4-BE49-F238E27FC236}">
                <a16:creationId xmlns:a16="http://schemas.microsoft.com/office/drawing/2014/main" id="{3FFA1CA3-E90A-BCAF-6296-AB0A34568EF0}"/>
              </a:ext>
            </a:extLst>
          </p:cNvPr>
          <p:cNvSpPr>
            <a:spLocks noGrp="1"/>
          </p:cNvSpPr>
          <p:nvPr>
            <p:ph type="sldNum" sz="quarter" idx="12"/>
          </p:nvPr>
        </p:nvSpPr>
        <p:spPr/>
        <p:txBody>
          <a:bodyPr/>
          <a:lstStyle/>
          <a:p>
            <a:fld id="{007B235C-EC8B-442B-8E6D-8C172C220641}" type="slidenum">
              <a:rPr lang="en-US" smtClean="0"/>
              <a:t>9</a:t>
            </a:fld>
            <a:endParaRPr lang="en-US"/>
          </a:p>
        </p:txBody>
      </p:sp>
      <p:sp>
        <p:nvSpPr>
          <p:cNvPr id="4" name="TextBox 3">
            <a:extLst>
              <a:ext uri="{FF2B5EF4-FFF2-40B4-BE49-F238E27FC236}">
                <a16:creationId xmlns:a16="http://schemas.microsoft.com/office/drawing/2014/main" id="{2A8078EF-27B1-767B-E09F-16EA851BB7CB}"/>
              </a:ext>
            </a:extLst>
          </p:cNvPr>
          <p:cNvSpPr txBox="1"/>
          <p:nvPr/>
        </p:nvSpPr>
        <p:spPr>
          <a:xfrm>
            <a:off x="1595216" y="1718961"/>
            <a:ext cx="9105481" cy="596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US" sz="1600" dirty="0">
                <a:ea typeface="Lato"/>
                <a:cs typeface="Lato"/>
              </a:rPr>
              <a:t>A collective term for work performed, produce, evaluate, or use environmental information and the design, construction, operation, or application of environmental technology.​</a:t>
            </a:r>
          </a:p>
        </p:txBody>
      </p:sp>
      <p:pic>
        <p:nvPicPr>
          <p:cNvPr id="5" name="Graphic 5">
            <a:extLst>
              <a:ext uri="{FF2B5EF4-FFF2-40B4-BE49-F238E27FC236}">
                <a16:creationId xmlns:a16="http://schemas.microsoft.com/office/drawing/2014/main" id="{C9F08E83-7A00-9BB4-87D2-4CD93C005F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977" y="1539631"/>
            <a:ext cx="677861" cy="607005"/>
          </a:xfrm>
          <a:prstGeom prst="rect">
            <a:avLst/>
          </a:prstGeom>
        </p:spPr>
      </p:pic>
      <p:sp>
        <p:nvSpPr>
          <p:cNvPr id="7" name="TextBox 6">
            <a:extLst>
              <a:ext uri="{FF2B5EF4-FFF2-40B4-BE49-F238E27FC236}">
                <a16:creationId xmlns:a16="http://schemas.microsoft.com/office/drawing/2014/main" id="{A7472C25-A583-16AC-F6DC-A4653E7ADE67}"/>
              </a:ext>
            </a:extLst>
          </p:cNvPr>
          <p:cNvSpPr txBox="1"/>
          <p:nvPr/>
        </p:nvSpPr>
        <p:spPr>
          <a:xfrm>
            <a:off x="1594338" y="1371600"/>
            <a:ext cx="665870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4F194B"/>
                </a:solidFill>
                <a:latin typeface="+mj-lt"/>
              </a:rPr>
              <a:t>DEFINING: ENVIRONMENTAL INFORMATION OPERATIONS (EIO)</a:t>
            </a:r>
            <a:endParaRPr lang="en-US" sz="1600" dirty="0">
              <a:ea typeface="Lato"/>
              <a:cs typeface="Arial"/>
            </a:endParaRPr>
          </a:p>
        </p:txBody>
      </p:sp>
    </p:spTree>
    <p:extLst>
      <p:ext uri="{BB962C8B-B14F-4D97-AF65-F5344CB8AC3E}">
        <p14:creationId xmlns:p14="http://schemas.microsoft.com/office/powerpoint/2010/main" val="3378840822"/>
      </p:ext>
    </p:extLst>
  </p:cSld>
  <p:clrMapOvr>
    <a:masterClrMapping/>
  </p:clrMapOvr>
</p:sld>
</file>

<file path=ppt/theme/theme1.xml><?xml version="1.0" encoding="utf-8"?>
<a:theme xmlns:a="http://schemas.openxmlformats.org/drawingml/2006/main" name="TRC Theme A">
  <a:themeElements>
    <a:clrScheme name="TRC">
      <a:dk1>
        <a:srgbClr val="333F48"/>
      </a:dk1>
      <a:lt1>
        <a:sysClr val="window" lastClr="FFFFFF"/>
      </a:lt1>
      <a:dk2>
        <a:srgbClr val="003C71"/>
      </a:dk2>
      <a:lt2>
        <a:srgbClr val="C1C6C8"/>
      </a:lt2>
      <a:accent1>
        <a:srgbClr val="003C71"/>
      </a:accent1>
      <a:accent2>
        <a:srgbClr val="F68D2E"/>
      </a:accent2>
      <a:accent3>
        <a:srgbClr val="72246C"/>
      </a:accent3>
      <a:accent4>
        <a:srgbClr val="F6BE00"/>
      </a:accent4>
      <a:accent5>
        <a:srgbClr val="00A3E1"/>
      </a:accent5>
      <a:accent6>
        <a:srgbClr val="43B02A"/>
      </a:accent6>
      <a:hlink>
        <a:srgbClr val="00A3E1"/>
      </a:hlink>
      <a:folHlink>
        <a:srgbClr val="7224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wrap="square" lIns="91440" tIns="45720" rIns="91440" bIns="45720" rtlCol="0" anchor="t">
        <a:noAutofit/>
      </a:bodyPr>
      <a:lstStyle>
        <a:defPPr marL="0" indent="0" algn="l">
          <a:buFont typeface="Arial" pitchFamily="34" charset="0"/>
          <a:buNone/>
          <a:defRPr sz="1400" dirty="0" err="1" smtClean="0">
            <a:latin typeface="+mj-lt"/>
            <a:ea typeface="Lato" charset="0"/>
            <a:cs typeface="Lato"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B590205B16A54CB680B1BD1809D340" ma:contentTypeVersion="27" ma:contentTypeDescription="Create a new document." ma:contentTypeScope="" ma:versionID="d857feef48a6b0decc4d7d75b0e79b9d">
  <xsd:schema xmlns:xsd="http://www.w3.org/2001/XMLSchema" xmlns:xs="http://www.w3.org/2001/XMLSchema" xmlns:p="http://schemas.microsoft.com/office/2006/metadata/properties" xmlns:ns1="http://schemas.microsoft.com/sharepoint/v3" xmlns:ns2="a6de7b38-8976-45fb-8c4f-5066f37108c5" xmlns:ns3="5b606648-257d-4599-bcd4-8682dabe1628" xmlns:ns4="ef73d6c3-b6b3-4ddb-a3a7-36b905b6dda7" targetNamespace="http://schemas.microsoft.com/office/2006/metadata/properties" ma:root="true" ma:fieldsID="a1d56e8ab77c2588ac806a2e1f21b00b" ns1:_="" ns2:_="" ns3:_="" ns4:_="">
    <xsd:import namespace="http://schemas.microsoft.com/sharepoint/v3"/>
    <xsd:import namespace="a6de7b38-8976-45fb-8c4f-5066f37108c5"/>
    <xsd:import namespace="5b606648-257d-4599-bcd4-8682dabe1628"/>
    <xsd:import namespace="ef73d6c3-b6b3-4ddb-a3a7-36b905b6dd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Tips" minOccurs="0"/>
                <xsd:element ref="ns2:MediaLengthInSeconds" minOccurs="0"/>
                <xsd:element ref="ns2:lcf76f155ced4ddcb4097134ff3c332f" minOccurs="0"/>
                <xsd:element ref="ns4:TaxCatchAll" minOccurs="0"/>
                <xsd:element ref="ns2:MediaServiceObjectDetectorVersions" minOccurs="0"/>
                <xsd:element ref="ns2:MediaServiceLocation" minOccurs="0"/>
                <xsd:element ref="ns2:MediaServiceSearchProperties" minOccurs="0"/>
                <xsd:element ref="ns1:_ip_UnifiedCompliancePolicyProperties" minOccurs="0"/>
                <xsd:element ref="ns1:_ip_UnifiedCompliancePolicyUIAc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de7b38-8976-45fb-8c4f-5066f37108c5"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OCR" ma:index="9" nillable="true" ma:displayName="Extracted Text" ma:internalName="MediaServiceOCR" ma:readOnly="true">
      <xsd:simpleType>
        <xsd:restriction base="dms:Note">
          <xsd:maxLength value="255"/>
        </xsd:restriction>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Tips" ma:index="13" nillable="true" ma:displayName="Tips" ma:description="Instructions for people pulling the information" ma:internalName="Tips" ma:readOnly="false">
      <xsd:simpleType>
        <xsd:restriction base="dms:Text">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6030b31-b262-4dfa-bb64-35cfdf7b07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606648-257d-4599-bcd4-8682dabe1628" elementFormDefault="qualified">
    <xsd:import namespace="http://schemas.microsoft.com/office/2006/documentManagement/types"/>
    <xsd:import namespace="http://schemas.microsoft.com/office/infopath/2007/PartnerControls"/>
    <xsd:element name="SharedWithUsers" ma:index="7"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73d6c3-b6b3-4ddb-a3a7-36b905b6dda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a9d9675-12c5-4802-b9df-a9e57d3789f1}" ma:internalName="TaxCatchAll" ma:showField="CatchAllData" ma:web="ef73d6c3-b6b3-4ddb-a3a7-36b905b6dd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ef73d6c3-b6b3-4ddb-a3a7-36b905b6dda7" xsi:nil="true"/>
    <lcf76f155ced4ddcb4097134ff3c332f xmlns="a6de7b38-8976-45fb-8c4f-5066f37108c5">
      <Terms xmlns="http://schemas.microsoft.com/office/infopath/2007/PartnerControls"/>
    </lcf76f155ced4ddcb4097134ff3c332f>
    <_ip_UnifiedCompliancePolicyProperties xmlns="http://schemas.microsoft.com/sharepoint/v3" xsi:nil="true"/>
    <Tips xmlns="a6de7b38-8976-45fb-8c4f-5066f37108c5" xsi:nil="true"/>
    <_Flow_SignoffStatus xmlns="a6de7b38-8976-45fb-8c4f-5066f37108c5" xsi:nil="true"/>
  </documentManagement>
</p:properties>
</file>

<file path=customXml/itemProps1.xml><?xml version="1.0" encoding="utf-8"?>
<ds:datastoreItem xmlns:ds="http://schemas.openxmlformats.org/officeDocument/2006/customXml" ds:itemID="{BB411539-A05C-499B-AE9C-7F19469341FE}">
  <ds:schemaRefs>
    <ds:schemaRef ds:uri="5b606648-257d-4599-bcd4-8682dabe1628"/>
    <ds:schemaRef ds:uri="a6de7b38-8976-45fb-8c4f-5066f37108c5"/>
    <ds:schemaRef ds:uri="ef73d6c3-b6b3-4ddb-a3a7-36b905b6dd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C0E88F3-4867-402C-94E8-6D6600497239}">
  <ds:schemaRefs>
    <ds:schemaRef ds:uri="http://schemas.microsoft.com/sharepoint/v3/contenttype/forms"/>
  </ds:schemaRefs>
</ds:datastoreItem>
</file>

<file path=customXml/itemProps3.xml><?xml version="1.0" encoding="utf-8"?>
<ds:datastoreItem xmlns:ds="http://schemas.openxmlformats.org/officeDocument/2006/customXml" ds:itemID="{18708707-1F6D-418F-9F32-59F426AE079A}">
  <ds:schemaRefs>
    <ds:schemaRef ds:uri="http://purl.org/dc/terms/"/>
    <ds:schemaRef ds:uri="http://schemas.microsoft.com/office/2006/documentManagement/types"/>
    <ds:schemaRef ds:uri="5b606648-257d-4599-bcd4-8682dabe1628"/>
    <ds:schemaRef ds:uri="http://purl.org/dc/elements/1.1/"/>
    <ds:schemaRef ds:uri="http://purl.org/dc/dcmitype/"/>
    <ds:schemaRef ds:uri="http://schemas.microsoft.com/office/infopath/2007/PartnerControls"/>
    <ds:schemaRef ds:uri="http://schemas.microsoft.com/office/2006/metadata/properties"/>
    <ds:schemaRef ds:uri="ef73d6c3-b6b3-4ddb-a3a7-36b905b6dda7"/>
    <ds:schemaRef ds:uri="http://schemas.openxmlformats.org/package/2006/metadata/core-properties"/>
    <ds:schemaRef ds:uri="a6de7b38-8976-45fb-8c4f-5066f37108c5"/>
    <ds:schemaRef ds:uri="http://schemas.microsoft.com/sharepoint/v3"/>
    <ds:schemaRef ds:uri="http://www.w3.org/XML/1998/namespace"/>
  </ds:schemaRefs>
</ds:datastoreItem>
</file>

<file path=docMetadata/LabelInfo.xml><?xml version="1.0" encoding="utf-8"?>
<clbl:labelList xmlns:clbl="http://schemas.microsoft.com/office/2020/mipLabelMetadata">
  <clbl:label id="{543eaf7b-7e0d-4076-a34d-1fc8cc20e5bb}" enabled="0" method="" siteId="{543eaf7b-7e0d-4076-a34d-1fc8cc20e5bb}" removed="1"/>
</clbl:labelList>
</file>

<file path=docProps/app.xml><?xml version="1.0" encoding="utf-8"?>
<Properties xmlns="http://schemas.openxmlformats.org/officeDocument/2006/extended-properties" xmlns:vt="http://schemas.openxmlformats.org/officeDocument/2006/docPropsVTypes">
  <Template/>
  <TotalTime>0</TotalTime>
  <Words>4520</Words>
  <Application>Microsoft Office PowerPoint</Application>
  <PresentationFormat>Widescreen</PresentationFormat>
  <Paragraphs>619</Paragraphs>
  <Slides>30</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Arial Regular</vt:lpstr>
      <vt:lpstr>Calibri</vt:lpstr>
      <vt:lpstr>Courier New</vt:lpstr>
      <vt:lpstr>Google Sans</vt:lpstr>
      <vt:lpstr>Helvetica</vt:lpstr>
      <vt:lpstr>Lato</vt:lpstr>
      <vt:lpstr>Source Sans Pro Web</vt:lpstr>
      <vt:lpstr>Times New Roman</vt:lpstr>
      <vt:lpstr>Wingdings</vt:lpstr>
      <vt:lpstr>TRC Theme A</vt:lpstr>
      <vt:lpstr>QMPs &amp; QAPPs for SFA Selectees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Winters, Ryan</dc:creator>
  <cp:lastModifiedBy>Hart, Nathan</cp:lastModifiedBy>
  <cp:revision>1</cp:revision>
  <dcterms:created xsi:type="dcterms:W3CDTF">2019-01-11T15:12:57Z</dcterms:created>
  <dcterms:modified xsi:type="dcterms:W3CDTF">2024-10-30T21:53:00Z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0x0101000FB590205B16A54CB680B1BD1809D340</vt:lpwstr>
  </property>
  <property fmtid="{D5CDD505-2E9C-101B-9397-08002B2CF9AE}" pid="3" name="MediaServiceImageTags">
    <vt:lpwstr/>
  </property>
</Properties>
</file>