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4"/>
  </p:sldMasterIdLst>
  <p:notesMasterIdLst>
    <p:notesMasterId r:id="rId2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12192000" cy="6858000"/>
  <p:notesSz cx="6858000" cy="9144000"/>
  <p:embeddedFontLs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128">
          <p15:clr>
            <a:srgbClr val="A4A3A4"/>
          </p15:clr>
        </p15:guide>
        <p15:guide id="2" orient="horz" pos="9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g3TUua6KsmsYEdA35L2XWpN6sT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guide pos="4128"/>
        <p:guide orient="horz" pos="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2.fntdata"/><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customschemas.google.com/relationships/presentationmetadata" Target="meta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4.fntdata"/><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t, Nathan" userId="9df23262-05a8-46ca-9283-ec6e5760d270" providerId="ADAL" clId="{A8D6F265-3C30-4FB8-848E-7C890B45BBBC}"/>
    <pc:docChg chg="modSld">
      <pc:chgData name="Hart, Nathan" userId="9df23262-05a8-46ca-9283-ec6e5760d270" providerId="ADAL" clId="{A8D6F265-3C30-4FB8-848E-7C890B45BBBC}" dt="2024-09-10T21:51:26.947" v="0" actId="13926"/>
      <pc:docMkLst>
        <pc:docMk/>
      </pc:docMkLst>
      <pc:sldChg chg="modSp mod">
        <pc:chgData name="Hart, Nathan" userId="9df23262-05a8-46ca-9283-ec6e5760d270" providerId="ADAL" clId="{A8D6F265-3C30-4FB8-848E-7C890B45BBBC}" dt="2024-09-10T21:51:26.947" v="0" actId="13926"/>
        <pc:sldMkLst>
          <pc:docMk/>
          <pc:sldMk cId="0" sldId="265"/>
        </pc:sldMkLst>
        <pc:spChg chg="mod">
          <ac:chgData name="Hart, Nathan" userId="9df23262-05a8-46ca-9283-ec6e5760d270" providerId="ADAL" clId="{A8D6F265-3C30-4FB8-848E-7C890B45BBBC}" dt="2024-09-10T21:51:26.947" v="0" actId="13926"/>
          <ac:spMkLst>
            <pc:docMk/>
            <pc:sldMk cId="0" sldId="265"/>
            <ac:spMk id="12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893280423e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 name="Google Shape;66;g2893280423e_1_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 name="Google Shape;73;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9"/>
          <p:cNvSpPr/>
          <p:nvPr/>
        </p:nvSpPr>
        <p:spPr>
          <a:xfrm flipH="1">
            <a:off x="10995300" y="5661233"/>
            <a:ext cx="1196700" cy="11967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9"/>
          <p:cNvSpPr/>
          <p:nvPr/>
        </p:nvSpPr>
        <p:spPr>
          <a:xfrm flipH="1">
            <a:off x="10995300" y="5661167"/>
            <a:ext cx="1196700" cy="1196700"/>
          </a:xfrm>
          <a:prstGeom prst="round1Rect">
            <a:avLst>
              <a:gd name="adj" fmla="val 16667"/>
            </a:avLst>
          </a:prstGeom>
          <a:solidFill>
            <a:schemeClr val="lt1">
              <a:alpha val="65098"/>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9"/>
          <p:cNvSpPr txBox="1">
            <a:spLocks noGrp="1"/>
          </p:cNvSpPr>
          <p:nvPr>
            <p:ph type="ctrTitle"/>
          </p:nvPr>
        </p:nvSpPr>
        <p:spPr>
          <a:xfrm>
            <a:off x="520700" y="2425700"/>
            <a:ext cx="10962900" cy="12447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17" name="Google Shape;17;p19"/>
          <p:cNvSpPr txBox="1">
            <a:spLocks noGrp="1"/>
          </p:cNvSpPr>
          <p:nvPr>
            <p:ph type="subTitle" idx="1"/>
          </p:nvPr>
        </p:nvSpPr>
        <p:spPr>
          <a:xfrm>
            <a:off x="520700" y="3718840"/>
            <a:ext cx="10962900" cy="577200"/>
          </a:xfrm>
          <a:prstGeom prst="rect">
            <a:avLst/>
          </a:prstGeom>
          <a:noFill/>
          <a:ln>
            <a:noFill/>
          </a:ln>
        </p:spPr>
        <p:txBody>
          <a:bodyPr spcFirstLastPara="1" wrap="square" lIns="121900" tIns="121900" rIns="121900" bIns="121900" anchor="t" anchorCtr="0">
            <a:noAutofit/>
          </a:bodyPr>
          <a:lstStyle>
            <a:lvl1pPr lvl="0" algn="l">
              <a:lnSpc>
                <a:spcPct val="100000"/>
              </a:lnSpc>
              <a:spcBef>
                <a:spcPts val="0"/>
              </a:spcBef>
              <a:spcAft>
                <a:spcPts val="0"/>
              </a:spcAft>
              <a:buClr>
                <a:schemeClr val="lt1"/>
              </a:buClr>
              <a:buSzPts val="2400"/>
              <a:buNone/>
              <a:defRPr>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8" name="Google Shape;18;p19"/>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20"/>
          <p:cNvSpPr/>
          <p:nvPr/>
        </p:nvSpPr>
        <p:spPr>
          <a:xfrm rot="10800000" flipH="1">
            <a:off x="0" y="2247900"/>
            <a:ext cx="12192000" cy="46101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20"/>
          <p:cNvSpPr/>
          <p:nvPr/>
        </p:nvSpPr>
        <p:spPr>
          <a:xfrm>
            <a:off x="0" y="2248000"/>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20"/>
          <p:cNvSpPr txBox="1">
            <a:spLocks noGrp="1"/>
          </p:cNvSpPr>
          <p:nvPr>
            <p:ph type="title"/>
          </p:nvPr>
        </p:nvSpPr>
        <p:spPr>
          <a:xfrm>
            <a:off x="629200" y="984967"/>
            <a:ext cx="10962900" cy="10236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4300"/>
              <a:buNone/>
              <a:defRPr/>
            </a:lvl1pPr>
            <a:lvl2pPr lvl="1" algn="l">
              <a:lnSpc>
                <a:spcPct val="100000"/>
              </a:lnSpc>
              <a:spcBef>
                <a:spcPts val="0"/>
              </a:spcBef>
              <a:spcAft>
                <a:spcPts val="0"/>
              </a:spcAft>
              <a:buSzPts val="4300"/>
              <a:buNone/>
              <a:defRPr/>
            </a:lvl2pPr>
            <a:lvl3pPr lvl="2" algn="l">
              <a:lnSpc>
                <a:spcPct val="100000"/>
              </a:lnSpc>
              <a:spcBef>
                <a:spcPts val="0"/>
              </a:spcBef>
              <a:spcAft>
                <a:spcPts val="0"/>
              </a:spcAft>
              <a:buSzPts val="4300"/>
              <a:buNone/>
              <a:defRPr/>
            </a:lvl3pPr>
            <a:lvl4pPr lvl="3" algn="l">
              <a:lnSpc>
                <a:spcPct val="100000"/>
              </a:lnSpc>
              <a:spcBef>
                <a:spcPts val="0"/>
              </a:spcBef>
              <a:spcAft>
                <a:spcPts val="0"/>
              </a:spcAft>
              <a:buSzPts val="4300"/>
              <a:buNone/>
              <a:defRPr/>
            </a:lvl4pPr>
            <a:lvl5pPr lvl="4" algn="l">
              <a:lnSpc>
                <a:spcPct val="100000"/>
              </a:lnSpc>
              <a:spcBef>
                <a:spcPts val="0"/>
              </a:spcBef>
              <a:spcAft>
                <a:spcPts val="0"/>
              </a:spcAft>
              <a:buSzPts val="4300"/>
              <a:buNone/>
              <a:defRPr/>
            </a:lvl5pPr>
            <a:lvl6pPr lvl="5" algn="l">
              <a:lnSpc>
                <a:spcPct val="100000"/>
              </a:lnSpc>
              <a:spcBef>
                <a:spcPts val="0"/>
              </a:spcBef>
              <a:spcAft>
                <a:spcPts val="0"/>
              </a:spcAft>
              <a:buSzPts val="4300"/>
              <a:buNone/>
              <a:defRPr/>
            </a:lvl6pPr>
            <a:lvl7pPr lvl="6" algn="l">
              <a:lnSpc>
                <a:spcPct val="100000"/>
              </a:lnSpc>
              <a:spcBef>
                <a:spcPts val="0"/>
              </a:spcBef>
              <a:spcAft>
                <a:spcPts val="0"/>
              </a:spcAft>
              <a:buSzPts val="4300"/>
              <a:buNone/>
              <a:defRPr/>
            </a:lvl7pPr>
            <a:lvl8pPr lvl="7" algn="l">
              <a:lnSpc>
                <a:spcPct val="100000"/>
              </a:lnSpc>
              <a:spcBef>
                <a:spcPts val="0"/>
              </a:spcBef>
              <a:spcAft>
                <a:spcPts val="0"/>
              </a:spcAft>
              <a:buSzPts val="4300"/>
              <a:buNone/>
              <a:defRPr/>
            </a:lvl8pPr>
            <a:lvl9pPr lvl="8" algn="l">
              <a:lnSpc>
                <a:spcPct val="100000"/>
              </a:lnSpc>
              <a:spcBef>
                <a:spcPts val="0"/>
              </a:spcBef>
              <a:spcAft>
                <a:spcPts val="0"/>
              </a:spcAft>
              <a:buSzPts val="4300"/>
              <a:buNone/>
              <a:defRPr/>
            </a:lvl9pPr>
          </a:lstStyle>
          <a:p>
            <a:endParaRPr/>
          </a:p>
        </p:txBody>
      </p:sp>
      <p:sp>
        <p:nvSpPr>
          <p:cNvPr id="23" name="Google Shape;23;p20"/>
          <p:cNvSpPr txBox="1">
            <a:spLocks noGrp="1"/>
          </p:cNvSpPr>
          <p:nvPr>
            <p:ph type="body" idx="1"/>
          </p:nvPr>
        </p:nvSpPr>
        <p:spPr>
          <a:xfrm>
            <a:off x="629200" y="2558767"/>
            <a:ext cx="10962900" cy="3613500"/>
          </a:xfrm>
          <a:prstGeom prst="rect">
            <a:avLst/>
          </a:prstGeom>
          <a:noFill/>
          <a:ln>
            <a:noFill/>
          </a:ln>
        </p:spPr>
        <p:txBody>
          <a:bodyPr spcFirstLastPara="1" wrap="square" lIns="121900" tIns="121900" rIns="121900" bIns="121900"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24" name="Google Shape;24;p20"/>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21"/>
          <p:cNvSpPr txBox="1">
            <a:spLocks noGrp="1"/>
          </p:cNvSpPr>
          <p:nvPr>
            <p:ph type="title"/>
          </p:nvPr>
        </p:nvSpPr>
        <p:spPr>
          <a:xfrm>
            <a:off x="614600" y="2753800"/>
            <a:ext cx="10962900" cy="13503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5600"/>
              <a:buNone/>
              <a:defRPr sz="5600"/>
            </a:lvl1pPr>
            <a:lvl2pPr lvl="1" algn="l">
              <a:lnSpc>
                <a:spcPct val="100000"/>
              </a:lnSpc>
              <a:spcBef>
                <a:spcPts val="0"/>
              </a:spcBef>
              <a:spcAft>
                <a:spcPts val="0"/>
              </a:spcAft>
              <a:buSzPts val="5600"/>
              <a:buNone/>
              <a:defRPr sz="5600"/>
            </a:lvl2pPr>
            <a:lvl3pPr lvl="2" algn="l">
              <a:lnSpc>
                <a:spcPct val="100000"/>
              </a:lnSpc>
              <a:spcBef>
                <a:spcPts val="0"/>
              </a:spcBef>
              <a:spcAft>
                <a:spcPts val="0"/>
              </a:spcAft>
              <a:buSzPts val="5600"/>
              <a:buNone/>
              <a:defRPr sz="5600"/>
            </a:lvl3pPr>
            <a:lvl4pPr lvl="3" algn="l">
              <a:lnSpc>
                <a:spcPct val="100000"/>
              </a:lnSpc>
              <a:spcBef>
                <a:spcPts val="0"/>
              </a:spcBef>
              <a:spcAft>
                <a:spcPts val="0"/>
              </a:spcAft>
              <a:buSzPts val="5600"/>
              <a:buNone/>
              <a:defRPr sz="5600"/>
            </a:lvl4pPr>
            <a:lvl5pPr lvl="4" algn="l">
              <a:lnSpc>
                <a:spcPct val="100000"/>
              </a:lnSpc>
              <a:spcBef>
                <a:spcPts val="0"/>
              </a:spcBef>
              <a:spcAft>
                <a:spcPts val="0"/>
              </a:spcAft>
              <a:buSzPts val="5600"/>
              <a:buNone/>
              <a:defRPr sz="5600"/>
            </a:lvl5pPr>
            <a:lvl6pPr lvl="5" algn="l">
              <a:lnSpc>
                <a:spcPct val="100000"/>
              </a:lnSpc>
              <a:spcBef>
                <a:spcPts val="0"/>
              </a:spcBef>
              <a:spcAft>
                <a:spcPts val="0"/>
              </a:spcAft>
              <a:buSzPts val="5600"/>
              <a:buNone/>
              <a:defRPr sz="5600"/>
            </a:lvl6pPr>
            <a:lvl7pPr lvl="6" algn="l">
              <a:lnSpc>
                <a:spcPct val="100000"/>
              </a:lnSpc>
              <a:spcBef>
                <a:spcPts val="0"/>
              </a:spcBef>
              <a:spcAft>
                <a:spcPts val="0"/>
              </a:spcAft>
              <a:buSzPts val="5600"/>
              <a:buNone/>
              <a:defRPr sz="5600"/>
            </a:lvl7pPr>
            <a:lvl8pPr lvl="7" algn="l">
              <a:lnSpc>
                <a:spcPct val="100000"/>
              </a:lnSpc>
              <a:spcBef>
                <a:spcPts val="0"/>
              </a:spcBef>
              <a:spcAft>
                <a:spcPts val="0"/>
              </a:spcAft>
              <a:buSzPts val="5600"/>
              <a:buNone/>
              <a:defRPr sz="5600"/>
            </a:lvl8pPr>
            <a:lvl9pPr lvl="8" algn="l">
              <a:lnSpc>
                <a:spcPct val="100000"/>
              </a:lnSpc>
              <a:spcBef>
                <a:spcPts val="0"/>
              </a:spcBef>
              <a:spcAft>
                <a:spcPts val="0"/>
              </a:spcAft>
              <a:buSzPts val="5600"/>
              <a:buNone/>
              <a:defRPr sz="5600"/>
            </a:lvl9pPr>
          </a:lstStyle>
          <a:p>
            <a:endParaRPr/>
          </a:p>
        </p:txBody>
      </p:sp>
      <p:sp>
        <p:nvSpPr>
          <p:cNvPr id="27" name="Google Shape;27;p21"/>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22"/>
          <p:cNvSpPr/>
          <p:nvPr/>
        </p:nvSpPr>
        <p:spPr>
          <a:xfrm rot="10800000" flipH="1">
            <a:off x="0" y="875100"/>
            <a:ext cx="12192000" cy="59829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22"/>
          <p:cNvSpPr/>
          <p:nvPr/>
        </p:nvSpPr>
        <p:spPr>
          <a:xfrm>
            <a:off x="0" y="875133"/>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22"/>
          <p:cNvSpPr txBox="1">
            <a:spLocks noGrp="1"/>
          </p:cNvSpPr>
          <p:nvPr>
            <p:ph type="title"/>
          </p:nvPr>
        </p:nvSpPr>
        <p:spPr>
          <a:xfrm>
            <a:off x="131000" y="21800"/>
            <a:ext cx="11768700" cy="8037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22"/>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23"/>
          <p:cNvSpPr txBox="1"/>
          <p:nvPr/>
        </p:nvSpPr>
        <p:spPr>
          <a:xfrm rot="10800000" flipH="1">
            <a:off x="4368800" y="33"/>
            <a:ext cx="78231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3"/>
          <p:cNvSpPr/>
          <p:nvPr/>
        </p:nvSpPr>
        <p:spPr>
          <a:xfrm rot="-5400000">
            <a:off x="1012250" y="3356550"/>
            <a:ext cx="6858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23"/>
          <p:cNvSpPr txBox="1">
            <a:spLocks noGrp="1"/>
          </p:cNvSpPr>
          <p:nvPr>
            <p:ph type="title"/>
          </p:nvPr>
        </p:nvSpPr>
        <p:spPr>
          <a:xfrm>
            <a:off x="301437" y="477067"/>
            <a:ext cx="3744000" cy="12711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37" name="Google Shape;37;p23"/>
          <p:cNvSpPr txBox="1">
            <a:spLocks noGrp="1"/>
          </p:cNvSpPr>
          <p:nvPr>
            <p:ph type="body" idx="1"/>
          </p:nvPr>
        </p:nvSpPr>
        <p:spPr>
          <a:xfrm>
            <a:off x="301433" y="1954400"/>
            <a:ext cx="3744000" cy="4218000"/>
          </a:xfrm>
          <a:prstGeom prst="rect">
            <a:avLst/>
          </a:prstGeom>
          <a:noFill/>
          <a:ln>
            <a:noFill/>
          </a:ln>
        </p:spPr>
        <p:txBody>
          <a:bodyPr spcFirstLastPara="1" wrap="square" lIns="121900" tIns="121900" rIns="121900" bIns="121900" anchor="t" anchorCtr="0">
            <a:noAutofit/>
          </a:bodyPr>
          <a:lstStyle>
            <a:lvl1pPr marL="457200" lvl="0" indent="-330200" algn="l">
              <a:lnSpc>
                <a:spcPct val="115000"/>
              </a:lnSpc>
              <a:spcBef>
                <a:spcPts val="0"/>
              </a:spcBef>
              <a:spcAft>
                <a:spcPts val="0"/>
              </a:spcAft>
              <a:buClr>
                <a:schemeClr val="lt1"/>
              </a:buClr>
              <a:buSzPts val="1600"/>
              <a:buChar char="●"/>
              <a:defRPr sz="1600">
                <a:solidFill>
                  <a:schemeClr val="lt1"/>
                </a:solidFill>
              </a:defRPr>
            </a:lvl1pPr>
            <a:lvl2pPr marL="914400" lvl="1" indent="-330200" algn="l">
              <a:lnSpc>
                <a:spcPct val="115000"/>
              </a:lnSpc>
              <a:spcBef>
                <a:spcPts val="2100"/>
              </a:spcBef>
              <a:spcAft>
                <a:spcPts val="0"/>
              </a:spcAft>
              <a:buClr>
                <a:schemeClr val="lt1"/>
              </a:buClr>
              <a:buSzPts val="1600"/>
              <a:buChar char="○"/>
              <a:defRPr sz="1600">
                <a:solidFill>
                  <a:schemeClr val="lt1"/>
                </a:solidFill>
              </a:defRPr>
            </a:lvl2pPr>
            <a:lvl3pPr marL="1371600" lvl="2" indent="-330200" algn="l">
              <a:lnSpc>
                <a:spcPct val="115000"/>
              </a:lnSpc>
              <a:spcBef>
                <a:spcPts val="2100"/>
              </a:spcBef>
              <a:spcAft>
                <a:spcPts val="0"/>
              </a:spcAft>
              <a:buClr>
                <a:schemeClr val="lt1"/>
              </a:buClr>
              <a:buSzPts val="1600"/>
              <a:buChar char="■"/>
              <a:defRPr sz="1600">
                <a:solidFill>
                  <a:schemeClr val="lt1"/>
                </a:solidFill>
              </a:defRPr>
            </a:lvl3pPr>
            <a:lvl4pPr marL="1828800" lvl="3" indent="-330200" algn="l">
              <a:lnSpc>
                <a:spcPct val="115000"/>
              </a:lnSpc>
              <a:spcBef>
                <a:spcPts val="2100"/>
              </a:spcBef>
              <a:spcAft>
                <a:spcPts val="0"/>
              </a:spcAft>
              <a:buClr>
                <a:schemeClr val="lt1"/>
              </a:buClr>
              <a:buSzPts val="1600"/>
              <a:buChar char="●"/>
              <a:defRPr sz="1600">
                <a:solidFill>
                  <a:schemeClr val="lt1"/>
                </a:solidFill>
              </a:defRPr>
            </a:lvl4pPr>
            <a:lvl5pPr marL="2286000" lvl="4" indent="-330200" algn="l">
              <a:lnSpc>
                <a:spcPct val="115000"/>
              </a:lnSpc>
              <a:spcBef>
                <a:spcPts val="2100"/>
              </a:spcBef>
              <a:spcAft>
                <a:spcPts val="0"/>
              </a:spcAft>
              <a:buClr>
                <a:schemeClr val="lt1"/>
              </a:buClr>
              <a:buSzPts val="1600"/>
              <a:buChar char="○"/>
              <a:defRPr sz="1600">
                <a:solidFill>
                  <a:schemeClr val="lt1"/>
                </a:solidFill>
              </a:defRPr>
            </a:lvl5pPr>
            <a:lvl6pPr marL="2743200" lvl="5" indent="-330200" algn="l">
              <a:lnSpc>
                <a:spcPct val="115000"/>
              </a:lnSpc>
              <a:spcBef>
                <a:spcPts val="2100"/>
              </a:spcBef>
              <a:spcAft>
                <a:spcPts val="0"/>
              </a:spcAft>
              <a:buClr>
                <a:schemeClr val="lt1"/>
              </a:buClr>
              <a:buSzPts val="1600"/>
              <a:buChar char="■"/>
              <a:defRPr sz="1600">
                <a:solidFill>
                  <a:schemeClr val="lt1"/>
                </a:solidFill>
              </a:defRPr>
            </a:lvl6pPr>
            <a:lvl7pPr marL="3200400" lvl="6" indent="-330200" algn="l">
              <a:lnSpc>
                <a:spcPct val="115000"/>
              </a:lnSpc>
              <a:spcBef>
                <a:spcPts val="2100"/>
              </a:spcBef>
              <a:spcAft>
                <a:spcPts val="0"/>
              </a:spcAft>
              <a:buClr>
                <a:schemeClr val="lt1"/>
              </a:buClr>
              <a:buSzPts val="1600"/>
              <a:buChar char="●"/>
              <a:defRPr sz="1600">
                <a:solidFill>
                  <a:schemeClr val="lt1"/>
                </a:solidFill>
              </a:defRPr>
            </a:lvl7pPr>
            <a:lvl8pPr marL="3657600" lvl="7" indent="-330200" algn="l">
              <a:lnSpc>
                <a:spcPct val="115000"/>
              </a:lnSpc>
              <a:spcBef>
                <a:spcPts val="2100"/>
              </a:spcBef>
              <a:spcAft>
                <a:spcPts val="0"/>
              </a:spcAft>
              <a:buClr>
                <a:schemeClr val="lt1"/>
              </a:buClr>
              <a:buSzPts val="1600"/>
              <a:buChar char="○"/>
              <a:defRPr sz="1600">
                <a:solidFill>
                  <a:schemeClr val="lt1"/>
                </a:solidFill>
              </a:defRPr>
            </a:lvl8pPr>
            <a:lvl9pPr marL="4114800" lvl="8" indent="-330200" algn="l">
              <a:lnSpc>
                <a:spcPct val="115000"/>
              </a:lnSpc>
              <a:spcBef>
                <a:spcPts val="2100"/>
              </a:spcBef>
              <a:spcAft>
                <a:spcPts val="2100"/>
              </a:spcAft>
              <a:buClr>
                <a:schemeClr val="lt1"/>
              </a:buClr>
              <a:buSzPts val="1600"/>
              <a:buChar char="■"/>
              <a:defRPr sz="1600">
                <a:solidFill>
                  <a:schemeClr val="lt1"/>
                </a:solidFill>
              </a:defRPr>
            </a:lvl9pPr>
          </a:lstStyle>
          <a:p>
            <a:endParaRPr/>
          </a:p>
        </p:txBody>
      </p:sp>
      <p:sp>
        <p:nvSpPr>
          <p:cNvPr id="38" name="Google Shape;38;p23"/>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24"/>
          <p:cNvSpPr txBox="1">
            <a:spLocks noGrp="1"/>
          </p:cNvSpPr>
          <p:nvPr>
            <p:ph type="title"/>
          </p:nvPr>
        </p:nvSpPr>
        <p:spPr>
          <a:xfrm>
            <a:off x="653667" y="651000"/>
            <a:ext cx="8302800" cy="54543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8000"/>
              <a:buNone/>
              <a:defRPr sz="8000"/>
            </a:lvl1pPr>
            <a:lvl2pPr lvl="1" algn="l">
              <a:lnSpc>
                <a:spcPct val="100000"/>
              </a:lnSpc>
              <a:spcBef>
                <a:spcPts val="0"/>
              </a:spcBef>
              <a:spcAft>
                <a:spcPts val="0"/>
              </a:spcAft>
              <a:buSzPts val="8000"/>
              <a:buNone/>
              <a:defRPr sz="8000"/>
            </a:lvl2pPr>
            <a:lvl3pPr lvl="2" algn="l">
              <a:lnSpc>
                <a:spcPct val="100000"/>
              </a:lnSpc>
              <a:spcBef>
                <a:spcPts val="0"/>
              </a:spcBef>
              <a:spcAft>
                <a:spcPts val="0"/>
              </a:spcAft>
              <a:buSzPts val="8000"/>
              <a:buNone/>
              <a:defRPr sz="8000"/>
            </a:lvl3pPr>
            <a:lvl4pPr lvl="3" algn="l">
              <a:lnSpc>
                <a:spcPct val="100000"/>
              </a:lnSpc>
              <a:spcBef>
                <a:spcPts val="0"/>
              </a:spcBef>
              <a:spcAft>
                <a:spcPts val="0"/>
              </a:spcAft>
              <a:buSzPts val="8000"/>
              <a:buNone/>
              <a:defRPr sz="8000"/>
            </a:lvl4pPr>
            <a:lvl5pPr lvl="4" algn="l">
              <a:lnSpc>
                <a:spcPct val="100000"/>
              </a:lnSpc>
              <a:spcBef>
                <a:spcPts val="0"/>
              </a:spcBef>
              <a:spcAft>
                <a:spcPts val="0"/>
              </a:spcAft>
              <a:buSzPts val="8000"/>
              <a:buNone/>
              <a:defRPr sz="8000"/>
            </a:lvl5pPr>
            <a:lvl6pPr lvl="5" algn="l">
              <a:lnSpc>
                <a:spcPct val="100000"/>
              </a:lnSpc>
              <a:spcBef>
                <a:spcPts val="0"/>
              </a:spcBef>
              <a:spcAft>
                <a:spcPts val="0"/>
              </a:spcAft>
              <a:buSzPts val="8000"/>
              <a:buNone/>
              <a:defRPr sz="8000"/>
            </a:lvl6pPr>
            <a:lvl7pPr lvl="6" algn="l">
              <a:lnSpc>
                <a:spcPct val="100000"/>
              </a:lnSpc>
              <a:spcBef>
                <a:spcPts val="0"/>
              </a:spcBef>
              <a:spcAft>
                <a:spcPts val="0"/>
              </a:spcAft>
              <a:buSzPts val="8000"/>
              <a:buNone/>
              <a:defRPr sz="8000"/>
            </a:lvl7pPr>
            <a:lvl8pPr lvl="7" algn="l">
              <a:lnSpc>
                <a:spcPct val="100000"/>
              </a:lnSpc>
              <a:spcBef>
                <a:spcPts val="0"/>
              </a:spcBef>
              <a:spcAft>
                <a:spcPts val="0"/>
              </a:spcAft>
              <a:buSzPts val="8000"/>
              <a:buNone/>
              <a:defRPr sz="8000"/>
            </a:lvl8pPr>
            <a:lvl9pPr lvl="8" algn="l">
              <a:lnSpc>
                <a:spcPct val="100000"/>
              </a:lnSpc>
              <a:spcBef>
                <a:spcPts val="0"/>
              </a:spcBef>
              <a:spcAft>
                <a:spcPts val="0"/>
              </a:spcAft>
              <a:buSzPts val="8000"/>
              <a:buNone/>
              <a:defRPr sz="8000"/>
            </a:lvl9pPr>
          </a:lstStyle>
          <a:p>
            <a:endParaRPr/>
          </a:p>
        </p:txBody>
      </p:sp>
      <p:sp>
        <p:nvSpPr>
          <p:cNvPr id="41" name="Google Shape;41;p24"/>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25"/>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25"/>
          <p:cNvSpPr/>
          <p:nvPr/>
        </p:nvSpPr>
        <p:spPr>
          <a:xfrm rot="5400000">
            <a:off x="2595233" y="3356900"/>
            <a:ext cx="68571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25"/>
          <p:cNvSpPr txBox="1">
            <a:spLocks noGrp="1"/>
          </p:cNvSpPr>
          <p:nvPr>
            <p:ph type="title"/>
          </p:nvPr>
        </p:nvSpPr>
        <p:spPr>
          <a:xfrm>
            <a:off x="354000" y="1644233"/>
            <a:ext cx="5393700" cy="197640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Clr>
                <a:schemeClr val="dk2"/>
              </a:buClr>
              <a:buSzPts val="5600"/>
              <a:buNone/>
              <a:defRPr sz="5600">
                <a:solidFill>
                  <a:schemeClr val="dk2"/>
                </a:solidFill>
              </a:defRPr>
            </a:lvl1pPr>
            <a:lvl2pPr lvl="1" algn="ctr">
              <a:lnSpc>
                <a:spcPct val="100000"/>
              </a:lnSpc>
              <a:spcBef>
                <a:spcPts val="0"/>
              </a:spcBef>
              <a:spcAft>
                <a:spcPts val="0"/>
              </a:spcAft>
              <a:buClr>
                <a:schemeClr val="dk2"/>
              </a:buClr>
              <a:buSzPts val="5600"/>
              <a:buNone/>
              <a:defRPr sz="5600">
                <a:solidFill>
                  <a:schemeClr val="dk2"/>
                </a:solidFill>
              </a:defRPr>
            </a:lvl2pPr>
            <a:lvl3pPr lvl="2" algn="ctr">
              <a:lnSpc>
                <a:spcPct val="100000"/>
              </a:lnSpc>
              <a:spcBef>
                <a:spcPts val="0"/>
              </a:spcBef>
              <a:spcAft>
                <a:spcPts val="0"/>
              </a:spcAft>
              <a:buClr>
                <a:schemeClr val="dk2"/>
              </a:buClr>
              <a:buSzPts val="5600"/>
              <a:buNone/>
              <a:defRPr sz="5600">
                <a:solidFill>
                  <a:schemeClr val="dk2"/>
                </a:solidFill>
              </a:defRPr>
            </a:lvl3pPr>
            <a:lvl4pPr lvl="3" algn="ctr">
              <a:lnSpc>
                <a:spcPct val="100000"/>
              </a:lnSpc>
              <a:spcBef>
                <a:spcPts val="0"/>
              </a:spcBef>
              <a:spcAft>
                <a:spcPts val="0"/>
              </a:spcAft>
              <a:buClr>
                <a:schemeClr val="dk2"/>
              </a:buClr>
              <a:buSzPts val="5600"/>
              <a:buNone/>
              <a:defRPr sz="5600">
                <a:solidFill>
                  <a:schemeClr val="dk2"/>
                </a:solidFill>
              </a:defRPr>
            </a:lvl4pPr>
            <a:lvl5pPr lvl="4" algn="ctr">
              <a:lnSpc>
                <a:spcPct val="100000"/>
              </a:lnSpc>
              <a:spcBef>
                <a:spcPts val="0"/>
              </a:spcBef>
              <a:spcAft>
                <a:spcPts val="0"/>
              </a:spcAft>
              <a:buClr>
                <a:schemeClr val="dk2"/>
              </a:buClr>
              <a:buSzPts val="5600"/>
              <a:buNone/>
              <a:defRPr sz="5600">
                <a:solidFill>
                  <a:schemeClr val="dk2"/>
                </a:solidFill>
              </a:defRPr>
            </a:lvl5pPr>
            <a:lvl6pPr lvl="5" algn="ctr">
              <a:lnSpc>
                <a:spcPct val="100000"/>
              </a:lnSpc>
              <a:spcBef>
                <a:spcPts val="0"/>
              </a:spcBef>
              <a:spcAft>
                <a:spcPts val="0"/>
              </a:spcAft>
              <a:buClr>
                <a:schemeClr val="dk2"/>
              </a:buClr>
              <a:buSzPts val="5600"/>
              <a:buNone/>
              <a:defRPr sz="5600">
                <a:solidFill>
                  <a:schemeClr val="dk2"/>
                </a:solidFill>
              </a:defRPr>
            </a:lvl6pPr>
            <a:lvl7pPr lvl="6" algn="ctr">
              <a:lnSpc>
                <a:spcPct val="100000"/>
              </a:lnSpc>
              <a:spcBef>
                <a:spcPts val="0"/>
              </a:spcBef>
              <a:spcAft>
                <a:spcPts val="0"/>
              </a:spcAft>
              <a:buClr>
                <a:schemeClr val="dk2"/>
              </a:buClr>
              <a:buSzPts val="5600"/>
              <a:buNone/>
              <a:defRPr sz="5600">
                <a:solidFill>
                  <a:schemeClr val="dk2"/>
                </a:solidFill>
              </a:defRPr>
            </a:lvl7pPr>
            <a:lvl8pPr lvl="7" algn="ctr">
              <a:lnSpc>
                <a:spcPct val="100000"/>
              </a:lnSpc>
              <a:spcBef>
                <a:spcPts val="0"/>
              </a:spcBef>
              <a:spcAft>
                <a:spcPts val="0"/>
              </a:spcAft>
              <a:buClr>
                <a:schemeClr val="dk2"/>
              </a:buClr>
              <a:buSzPts val="5600"/>
              <a:buNone/>
              <a:defRPr sz="5600">
                <a:solidFill>
                  <a:schemeClr val="dk2"/>
                </a:solidFill>
              </a:defRPr>
            </a:lvl8pPr>
            <a:lvl9pPr lvl="8" algn="ctr">
              <a:lnSpc>
                <a:spcPct val="100000"/>
              </a:lnSpc>
              <a:spcBef>
                <a:spcPts val="0"/>
              </a:spcBef>
              <a:spcAft>
                <a:spcPts val="0"/>
              </a:spcAft>
              <a:buClr>
                <a:schemeClr val="dk2"/>
              </a:buClr>
              <a:buSzPts val="5600"/>
              <a:buNone/>
              <a:defRPr sz="5600">
                <a:solidFill>
                  <a:schemeClr val="dk2"/>
                </a:solidFill>
              </a:defRPr>
            </a:lvl9pPr>
          </a:lstStyle>
          <a:p>
            <a:endParaRPr/>
          </a:p>
        </p:txBody>
      </p:sp>
      <p:sp>
        <p:nvSpPr>
          <p:cNvPr id="46" name="Google Shape;46;p25"/>
          <p:cNvSpPr txBox="1">
            <a:spLocks noGrp="1"/>
          </p:cNvSpPr>
          <p:nvPr>
            <p:ph type="subTitle" idx="1"/>
          </p:nvPr>
        </p:nvSpPr>
        <p:spPr>
          <a:xfrm>
            <a:off x="354000" y="3705956"/>
            <a:ext cx="5393700" cy="1646700"/>
          </a:xfrm>
          <a:prstGeom prst="rect">
            <a:avLst/>
          </a:prstGeom>
          <a:noFill/>
          <a:ln>
            <a:noFill/>
          </a:ln>
        </p:spPr>
        <p:txBody>
          <a:bodyPr spcFirstLastPara="1" wrap="square" lIns="121900" tIns="121900" rIns="121900" bIns="121900"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7" name="Google Shape;47;p25"/>
          <p:cNvSpPr txBox="1">
            <a:spLocks noGrp="1"/>
          </p:cNvSpPr>
          <p:nvPr>
            <p:ph type="body" idx="2"/>
          </p:nvPr>
        </p:nvSpPr>
        <p:spPr>
          <a:xfrm>
            <a:off x="6586000" y="965600"/>
            <a:ext cx="5115900" cy="4926900"/>
          </a:xfrm>
          <a:prstGeom prst="rect">
            <a:avLst/>
          </a:prstGeom>
          <a:noFill/>
          <a:ln>
            <a:noFill/>
          </a:ln>
        </p:spPr>
        <p:txBody>
          <a:bodyPr spcFirstLastPara="1" wrap="square" lIns="121900" tIns="121900" rIns="121900" bIns="121900" anchor="ctr" anchorCtr="0">
            <a:noAutofit/>
          </a:bodyPr>
          <a:lstStyle>
            <a:lvl1pPr marL="457200" lvl="0" indent="-381000" algn="l">
              <a:lnSpc>
                <a:spcPct val="115000"/>
              </a:lnSpc>
              <a:spcBef>
                <a:spcPts val="0"/>
              </a:spcBef>
              <a:spcAft>
                <a:spcPts val="0"/>
              </a:spcAft>
              <a:buClr>
                <a:schemeClr val="lt1"/>
              </a:buClr>
              <a:buSzPts val="2400"/>
              <a:buChar char="●"/>
              <a:defRPr>
                <a:solidFill>
                  <a:schemeClr val="lt1"/>
                </a:solidFill>
              </a:defRPr>
            </a:lvl1pPr>
            <a:lvl2pPr marL="914400" lvl="1" indent="-349250" algn="l">
              <a:lnSpc>
                <a:spcPct val="115000"/>
              </a:lnSpc>
              <a:spcBef>
                <a:spcPts val="2100"/>
              </a:spcBef>
              <a:spcAft>
                <a:spcPts val="0"/>
              </a:spcAft>
              <a:buClr>
                <a:schemeClr val="lt1"/>
              </a:buClr>
              <a:buSzPts val="1900"/>
              <a:buChar char="○"/>
              <a:defRPr>
                <a:solidFill>
                  <a:schemeClr val="lt1"/>
                </a:solidFill>
              </a:defRPr>
            </a:lvl2pPr>
            <a:lvl3pPr marL="1371600" lvl="2" indent="-349250" algn="l">
              <a:lnSpc>
                <a:spcPct val="115000"/>
              </a:lnSpc>
              <a:spcBef>
                <a:spcPts val="2100"/>
              </a:spcBef>
              <a:spcAft>
                <a:spcPts val="0"/>
              </a:spcAft>
              <a:buClr>
                <a:schemeClr val="lt1"/>
              </a:buClr>
              <a:buSzPts val="1900"/>
              <a:buChar char="■"/>
              <a:defRPr>
                <a:solidFill>
                  <a:schemeClr val="lt1"/>
                </a:solidFill>
              </a:defRPr>
            </a:lvl3pPr>
            <a:lvl4pPr marL="1828800" lvl="3" indent="-349250" algn="l">
              <a:lnSpc>
                <a:spcPct val="115000"/>
              </a:lnSpc>
              <a:spcBef>
                <a:spcPts val="2100"/>
              </a:spcBef>
              <a:spcAft>
                <a:spcPts val="0"/>
              </a:spcAft>
              <a:buClr>
                <a:schemeClr val="lt1"/>
              </a:buClr>
              <a:buSzPts val="1900"/>
              <a:buChar char="●"/>
              <a:defRPr>
                <a:solidFill>
                  <a:schemeClr val="lt1"/>
                </a:solidFill>
              </a:defRPr>
            </a:lvl4pPr>
            <a:lvl5pPr marL="2286000" lvl="4" indent="-349250" algn="l">
              <a:lnSpc>
                <a:spcPct val="115000"/>
              </a:lnSpc>
              <a:spcBef>
                <a:spcPts val="2100"/>
              </a:spcBef>
              <a:spcAft>
                <a:spcPts val="0"/>
              </a:spcAft>
              <a:buClr>
                <a:schemeClr val="lt1"/>
              </a:buClr>
              <a:buSzPts val="1900"/>
              <a:buChar char="○"/>
              <a:defRPr>
                <a:solidFill>
                  <a:schemeClr val="lt1"/>
                </a:solidFill>
              </a:defRPr>
            </a:lvl5pPr>
            <a:lvl6pPr marL="2743200" lvl="5" indent="-349250" algn="l">
              <a:lnSpc>
                <a:spcPct val="115000"/>
              </a:lnSpc>
              <a:spcBef>
                <a:spcPts val="2100"/>
              </a:spcBef>
              <a:spcAft>
                <a:spcPts val="0"/>
              </a:spcAft>
              <a:buClr>
                <a:schemeClr val="lt1"/>
              </a:buClr>
              <a:buSzPts val="1900"/>
              <a:buChar char="■"/>
              <a:defRPr>
                <a:solidFill>
                  <a:schemeClr val="lt1"/>
                </a:solidFill>
              </a:defRPr>
            </a:lvl6pPr>
            <a:lvl7pPr marL="3200400" lvl="6" indent="-349250" algn="l">
              <a:lnSpc>
                <a:spcPct val="115000"/>
              </a:lnSpc>
              <a:spcBef>
                <a:spcPts val="2100"/>
              </a:spcBef>
              <a:spcAft>
                <a:spcPts val="0"/>
              </a:spcAft>
              <a:buClr>
                <a:schemeClr val="lt1"/>
              </a:buClr>
              <a:buSzPts val="1900"/>
              <a:buChar char="●"/>
              <a:defRPr>
                <a:solidFill>
                  <a:schemeClr val="lt1"/>
                </a:solidFill>
              </a:defRPr>
            </a:lvl7pPr>
            <a:lvl8pPr marL="3657600" lvl="7" indent="-349250" algn="l">
              <a:lnSpc>
                <a:spcPct val="115000"/>
              </a:lnSpc>
              <a:spcBef>
                <a:spcPts val="2100"/>
              </a:spcBef>
              <a:spcAft>
                <a:spcPts val="0"/>
              </a:spcAft>
              <a:buClr>
                <a:schemeClr val="lt1"/>
              </a:buClr>
              <a:buSzPts val="1900"/>
              <a:buChar char="○"/>
              <a:defRPr>
                <a:solidFill>
                  <a:schemeClr val="lt1"/>
                </a:solidFill>
              </a:defRPr>
            </a:lvl8pPr>
            <a:lvl9pPr marL="4114800" lvl="8" indent="-349250" algn="l">
              <a:lnSpc>
                <a:spcPct val="115000"/>
              </a:lnSpc>
              <a:spcBef>
                <a:spcPts val="2100"/>
              </a:spcBef>
              <a:spcAft>
                <a:spcPts val="2100"/>
              </a:spcAft>
              <a:buClr>
                <a:schemeClr val="lt1"/>
              </a:buClr>
              <a:buSzPts val="1900"/>
              <a:buChar char="■"/>
              <a:defRPr>
                <a:solidFill>
                  <a:schemeClr val="lt1"/>
                </a:solidFill>
              </a:defRPr>
            </a:lvl9pPr>
          </a:lstStyle>
          <a:p>
            <a:endParaRPr/>
          </a:p>
        </p:txBody>
      </p:sp>
      <p:sp>
        <p:nvSpPr>
          <p:cNvPr id="48" name="Google Shape;48;p25"/>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26"/>
          <p:cNvSpPr txBox="1"/>
          <p:nvPr/>
        </p:nvSpPr>
        <p:spPr>
          <a:xfrm rot="10800000" flipH="1">
            <a:off x="0" y="-100"/>
            <a:ext cx="12192000" cy="62613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26"/>
          <p:cNvSpPr/>
          <p:nvPr/>
        </p:nvSpPr>
        <p:spPr>
          <a:xfrm rot="10800000" flipH="1">
            <a:off x="0" y="6163733"/>
            <a:ext cx="12192000" cy="987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26"/>
          <p:cNvSpPr txBox="1">
            <a:spLocks noGrp="1"/>
          </p:cNvSpPr>
          <p:nvPr>
            <p:ph type="body" idx="1"/>
          </p:nvPr>
        </p:nvSpPr>
        <p:spPr>
          <a:xfrm>
            <a:off x="76200" y="6262433"/>
            <a:ext cx="11175900" cy="595500"/>
          </a:xfrm>
          <a:prstGeom prst="rect">
            <a:avLst/>
          </a:prstGeom>
          <a:noFill/>
          <a:ln>
            <a:noFill/>
          </a:ln>
        </p:spPr>
        <p:txBody>
          <a:bodyPr spcFirstLastPara="1" wrap="square" lIns="121900" tIns="121900" rIns="121900" bIns="121900" anchor="ctr" anchorCtr="0">
            <a:noAutofit/>
          </a:bodyPr>
          <a:lstStyle>
            <a:lvl1pPr marL="457200" lvl="0" indent="-228600" algn="l">
              <a:lnSpc>
                <a:spcPct val="100000"/>
              </a:lnSpc>
              <a:spcBef>
                <a:spcPts val="0"/>
              </a:spcBef>
              <a:spcAft>
                <a:spcPts val="0"/>
              </a:spcAft>
              <a:buClr>
                <a:schemeClr val="lt1"/>
              </a:buClr>
              <a:buSzPts val="1600"/>
              <a:buNone/>
              <a:defRPr sz="1600">
                <a:solidFill>
                  <a:schemeClr val="lt1"/>
                </a:solidFill>
              </a:defRPr>
            </a:lvl1pPr>
          </a:lstStyle>
          <a:p>
            <a:endParaRPr/>
          </a:p>
        </p:txBody>
      </p:sp>
      <p:sp>
        <p:nvSpPr>
          <p:cNvPr id="53" name="Google Shape;53;p26"/>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4"/>
        <p:cNvGrpSpPr/>
        <p:nvPr/>
      </p:nvGrpSpPr>
      <p:grpSpPr>
        <a:xfrm>
          <a:off x="0" y="0"/>
          <a:ext cx="0" cy="0"/>
          <a:chOff x="0" y="0"/>
          <a:chExt cx="0" cy="0"/>
        </a:xfrm>
      </p:grpSpPr>
      <p:sp>
        <p:nvSpPr>
          <p:cNvPr id="55" name="Google Shape;55;p27"/>
          <p:cNvSpPr txBox="1">
            <a:spLocks noGrp="1"/>
          </p:cNvSpPr>
          <p:nvPr>
            <p:ph type="title" hasCustomPrompt="1"/>
          </p:nvPr>
        </p:nvSpPr>
        <p:spPr>
          <a:xfrm>
            <a:off x="634000" y="1678033"/>
            <a:ext cx="10962900" cy="261810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Clr>
                <a:schemeClr val="dk2"/>
              </a:buClr>
              <a:buSzPts val="16000"/>
              <a:buNone/>
              <a:defRPr sz="16000">
                <a:solidFill>
                  <a:schemeClr val="dk2"/>
                </a:solidFill>
              </a:defRPr>
            </a:lvl1pPr>
            <a:lvl2pPr lvl="1" algn="ctr">
              <a:lnSpc>
                <a:spcPct val="100000"/>
              </a:lnSpc>
              <a:spcBef>
                <a:spcPts val="0"/>
              </a:spcBef>
              <a:spcAft>
                <a:spcPts val="0"/>
              </a:spcAft>
              <a:buClr>
                <a:schemeClr val="dk2"/>
              </a:buClr>
              <a:buSzPts val="16000"/>
              <a:buNone/>
              <a:defRPr sz="16000">
                <a:solidFill>
                  <a:schemeClr val="dk2"/>
                </a:solidFill>
              </a:defRPr>
            </a:lvl2pPr>
            <a:lvl3pPr lvl="2" algn="ctr">
              <a:lnSpc>
                <a:spcPct val="100000"/>
              </a:lnSpc>
              <a:spcBef>
                <a:spcPts val="0"/>
              </a:spcBef>
              <a:spcAft>
                <a:spcPts val="0"/>
              </a:spcAft>
              <a:buClr>
                <a:schemeClr val="dk2"/>
              </a:buClr>
              <a:buSzPts val="16000"/>
              <a:buNone/>
              <a:defRPr sz="16000">
                <a:solidFill>
                  <a:schemeClr val="dk2"/>
                </a:solidFill>
              </a:defRPr>
            </a:lvl3pPr>
            <a:lvl4pPr lvl="3" algn="ctr">
              <a:lnSpc>
                <a:spcPct val="100000"/>
              </a:lnSpc>
              <a:spcBef>
                <a:spcPts val="0"/>
              </a:spcBef>
              <a:spcAft>
                <a:spcPts val="0"/>
              </a:spcAft>
              <a:buClr>
                <a:schemeClr val="dk2"/>
              </a:buClr>
              <a:buSzPts val="16000"/>
              <a:buNone/>
              <a:defRPr sz="16000">
                <a:solidFill>
                  <a:schemeClr val="dk2"/>
                </a:solidFill>
              </a:defRPr>
            </a:lvl4pPr>
            <a:lvl5pPr lvl="4" algn="ctr">
              <a:lnSpc>
                <a:spcPct val="100000"/>
              </a:lnSpc>
              <a:spcBef>
                <a:spcPts val="0"/>
              </a:spcBef>
              <a:spcAft>
                <a:spcPts val="0"/>
              </a:spcAft>
              <a:buClr>
                <a:schemeClr val="dk2"/>
              </a:buClr>
              <a:buSzPts val="16000"/>
              <a:buNone/>
              <a:defRPr sz="16000">
                <a:solidFill>
                  <a:schemeClr val="dk2"/>
                </a:solidFill>
              </a:defRPr>
            </a:lvl5pPr>
            <a:lvl6pPr lvl="5" algn="ctr">
              <a:lnSpc>
                <a:spcPct val="100000"/>
              </a:lnSpc>
              <a:spcBef>
                <a:spcPts val="0"/>
              </a:spcBef>
              <a:spcAft>
                <a:spcPts val="0"/>
              </a:spcAft>
              <a:buClr>
                <a:schemeClr val="dk2"/>
              </a:buClr>
              <a:buSzPts val="16000"/>
              <a:buNone/>
              <a:defRPr sz="16000">
                <a:solidFill>
                  <a:schemeClr val="dk2"/>
                </a:solidFill>
              </a:defRPr>
            </a:lvl6pPr>
            <a:lvl7pPr lvl="6" algn="ctr">
              <a:lnSpc>
                <a:spcPct val="100000"/>
              </a:lnSpc>
              <a:spcBef>
                <a:spcPts val="0"/>
              </a:spcBef>
              <a:spcAft>
                <a:spcPts val="0"/>
              </a:spcAft>
              <a:buClr>
                <a:schemeClr val="dk2"/>
              </a:buClr>
              <a:buSzPts val="16000"/>
              <a:buNone/>
              <a:defRPr sz="16000">
                <a:solidFill>
                  <a:schemeClr val="dk2"/>
                </a:solidFill>
              </a:defRPr>
            </a:lvl7pPr>
            <a:lvl8pPr lvl="7" algn="ctr">
              <a:lnSpc>
                <a:spcPct val="100000"/>
              </a:lnSpc>
              <a:spcBef>
                <a:spcPts val="0"/>
              </a:spcBef>
              <a:spcAft>
                <a:spcPts val="0"/>
              </a:spcAft>
              <a:buClr>
                <a:schemeClr val="dk2"/>
              </a:buClr>
              <a:buSzPts val="16000"/>
              <a:buNone/>
              <a:defRPr sz="16000">
                <a:solidFill>
                  <a:schemeClr val="dk2"/>
                </a:solidFill>
              </a:defRPr>
            </a:lvl8pPr>
            <a:lvl9pPr lvl="8" algn="ctr">
              <a:lnSpc>
                <a:spcPct val="100000"/>
              </a:lnSpc>
              <a:spcBef>
                <a:spcPts val="0"/>
              </a:spcBef>
              <a:spcAft>
                <a:spcPts val="0"/>
              </a:spcAft>
              <a:buClr>
                <a:schemeClr val="dk2"/>
              </a:buClr>
              <a:buSzPts val="16000"/>
              <a:buNone/>
              <a:defRPr sz="16000">
                <a:solidFill>
                  <a:schemeClr val="dk2"/>
                </a:solidFill>
              </a:defRPr>
            </a:lvl9pPr>
          </a:lstStyle>
          <a:p>
            <a:r>
              <a:t>xx%</a:t>
            </a:r>
          </a:p>
        </p:txBody>
      </p:sp>
      <p:sp>
        <p:nvSpPr>
          <p:cNvPr id="56" name="Google Shape;56;p27"/>
          <p:cNvSpPr txBox="1">
            <a:spLocks noGrp="1"/>
          </p:cNvSpPr>
          <p:nvPr>
            <p:ph type="body" idx="1"/>
          </p:nvPr>
        </p:nvSpPr>
        <p:spPr>
          <a:xfrm>
            <a:off x="634000" y="4406167"/>
            <a:ext cx="10962900" cy="1734300"/>
          </a:xfrm>
          <a:prstGeom prst="rect">
            <a:avLst/>
          </a:prstGeom>
          <a:noFill/>
          <a:ln>
            <a:noFill/>
          </a:ln>
        </p:spPr>
        <p:txBody>
          <a:bodyPr spcFirstLastPara="1" wrap="square" lIns="121900" tIns="121900" rIns="121900" bIns="121900" anchor="t" anchorCtr="0">
            <a:no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57" name="Google Shape;57;p27"/>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629200" y="984967"/>
            <a:ext cx="10962900" cy="1023600"/>
          </a:xfrm>
          <a:prstGeom prst="rect">
            <a:avLst/>
          </a:prstGeom>
          <a:noFill/>
          <a:ln>
            <a:noFill/>
          </a:ln>
        </p:spPr>
        <p:txBody>
          <a:bodyPr spcFirstLastPara="1" wrap="square" lIns="121900" tIns="121900" rIns="121900" bIns="121900" anchor="b" anchorCtr="0">
            <a:noAutofit/>
          </a:bodyPr>
          <a:lstStyle>
            <a:lvl1pPr marR="0" lvl="0"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9pPr>
          </a:lstStyle>
          <a:p>
            <a:endParaRPr/>
          </a:p>
        </p:txBody>
      </p:sp>
      <p:sp>
        <p:nvSpPr>
          <p:cNvPr id="11" name="Google Shape;11;p18"/>
          <p:cNvSpPr txBox="1">
            <a:spLocks noGrp="1"/>
          </p:cNvSpPr>
          <p:nvPr>
            <p:ph type="body" idx="1"/>
          </p:nvPr>
        </p:nvSpPr>
        <p:spPr>
          <a:xfrm>
            <a:off x="629200" y="2558767"/>
            <a:ext cx="10962900" cy="3613500"/>
          </a:xfrm>
          <a:prstGeom prst="rect">
            <a:avLst/>
          </a:prstGeom>
          <a:noFill/>
          <a:ln>
            <a:noFill/>
          </a:ln>
        </p:spPr>
        <p:txBody>
          <a:bodyPr spcFirstLastPara="1" wrap="square" lIns="121900" tIns="121900" rIns="121900" bIns="121900" anchor="t" anchorCtr="0">
            <a:noAutofit/>
          </a:bodyPr>
          <a:lstStyle>
            <a:lvl1pPr marL="457200" marR="0" lvl="0" indent="-381000" algn="l" rtl="0">
              <a:lnSpc>
                <a:spcPct val="115000"/>
              </a:lnSpc>
              <a:spcBef>
                <a:spcPts val="0"/>
              </a:spcBef>
              <a:spcAft>
                <a:spcPts val="0"/>
              </a:spcAft>
              <a:buClr>
                <a:schemeClr val="lt2"/>
              </a:buClr>
              <a:buSzPts val="2400"/>
              <a:buFont typeface="Roboto"/>
              <a:buChar char="●"/>
              <a:defRPr sz="2400" b="0" i="0" u="none" strike="noStrike" cap="none">
                <a:solidFill>
                  <a:schemeClr val="lt2"/>
                </a:solidFill>
                <a:latin typeface="Roboto"/>
                <a:ea typeface="Roboto"/>
                <a:cs typeface="Roboto"/>
                <a:sym typeface="Roboto"/>
              </a:defRPr>
            </a:lvl1pPr>
            <a:lvl2pPr marL="914400" marR="0" lvl="1"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2pPr>
            <a:lvl3pPr marL="1371600" marR="0" lvl="2"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3pPr>
            <a:lvl4pPr marL="1828800" marR="0" lvl="3"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4pPr>
            <a:lvl5pPr marL="2286000" marR="0" lvl="4"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5pPr>
            <a:lvl6pPr marL="2743200" marR="0" lvl="5"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6pPr>
            <a:lvl7pPr marL="3200400" marR="0" lvl="6"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7pPr>
            <a:lvl8pPr marL="3657600" marR="0" lvl="7"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8pPr>
            <a:lvl9pPr marL="4114800" marR="0" lvl="8" indent="-349250" algn="l" rtl="0">
              <a:lnSpc>
                <a:spcPct val="115000"/>
              </a:lnSpc>
              <a:spcBef>
                <a:spcPts val="2100"/>
              </a:spcBef>
              <a:spcAft>
                <a:spcPts val="2100"/>
              </a:spcAft>
              <a:buClr>
                <a:schemeClr val="lt2"/>
              </a:buClr>
              <a:buSzPts val="1900"/>
              <a:buFont typeface="Roboto"/>
              <a:buChar char="■"/>
              <a:defRPr sz="1900" b="0" i="0" u="none" strike="noStrike" cap="none">
                <a:solidFill>
                  <a:schemeClr val="lt2"/>
                </a:solidFill>
                <a:latin typeface="Roboto"/>
                <a:ea typeface="Roboto"/>
                <a:cs typeface="Roboto"/>
                <a:sym typeface="Roboto"/>
              </a:defRPr>
            </a:lvl9pPr>
          </a:lstStyle>
          <a:p>
            <a:endParaRPr/>
          </a:p>
        </p:txBody>
      </p:sp>
      <p:sp>
        <p:nvSpPr>
          <p:cNvPr id="12" name="Google Shape;12;p18"/>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environmentalprotectionnetwork.org/ccg-pre-award-resourc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epa-support@trccompanies.com" TargetMode="External"/><Relationship Id="rId4" Type="http://schemas.openxmlformats.org/officeDocument/2006/relationships/hyperlink" Target="https://docs.google.com/spreadsheets/d/1Hj0dxxJ4v1ki3uwmVKLZ-nyLUdGRxwiaDo-GyKlUOYg/edit?gid=401697987#gid=40169798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epa.gov/grants/epa-order-57005a1-epas-policy-competition-assistance-agreemen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environmentalprotectionnetwork.org/about/team/" TargetMode="External"/><Relationship Id="rId4" Type="http://schemas.openxmlformats.org/officeDocument/2006/relationships/hyperlink" Target="https://www.environmentalprotectionnetwork.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8" Type="http://schemas.openxmlformats.org/officeDocument/2006/relationships/hyperlink" Target="mailto:epa-support@trccompanies.com" TargetMode="External"/><Relationship Id="rId3" Type="http://schemas.openxmlformats.org/officeDocument/2006/relationships/image" Target="../media/image2.png"/><Relationship Id="rId7" Type="http://schemas.openxmlformats.org/officeDocument/2006/relationships/hyperlink" Target="https://www.environmentalprotectionnetwork.org/cprg-implementation-grantee-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environmentalprotectionnetwork.org/ccg-pre-award-resources/" TargetMode="External"/><Relationship Id="rId5" Type="http://schemas.openxmlformats.org/officeDocument/2006/relationships/hyperlink" Target="https://www.trccompanies.com/" TargetMode="External"/><Relationship Id="rId4" Type="http://schemas.openxmlformats.org/officeDocument/2006/relationships/hyperlink" Target="https://www.epa.gov/environmentaljustice/environmental-justice-thriving-communities-technical-assistance-center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epa-support@trccompanies.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epa-support@trccompanies.com" TargetMode="External"/><Relationship Id="rId4" Type="http://schemas.openxmlformats.org/officeDocument/2006/relationships/hyperlink" Target="https://docs.google.com/spreadsheets/d/1Hj0dxxJ4v1ki3uwmVKLZ-nyLUdGRxwiaDo-GyKlUOYg/edit?gid=401697987#gid=401697987"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61"/>
        <p:cNvGrpSpPr/>
        <p:nvPr/>
      </p:nvGrpSpPr>
      <p:grpSpPr>
        <a:xfrm>
          <a:off x="0" y="0"/>
          <a:ext cx="0" cy="0"/>
          <a:chOff x="0" y="0"/>
          <a:chExt cx="0" cy="0"/>
        </a:xfrm>
      </p:grpSpPr>
      <p:pic>
        <p:nvPicPr>
          <p:cNvPr id="62" name="Google Shape;62;p1"/>
          <p:cNvPicPr preferRelativeResize="0"/>
          <p:nvPr/>
        </p:nvPicPr>
        <p:blipFill rotWithShape="1">
          <a:blip r:embed="rId3">
            <a:alphaModFix/>
          </a:blip>
          <a:srcRect/>
          <a:stretch/>
        </p:blipFill>
        <p:spPr>
          <a:xfrm>
            <a:off x="1770717" y="1393692"/>
            <a:ext cx="8650567" cy="1599267"/>
          </a:xfrm>
          <a:prstGeom prst="rect">
            <a:avLst/>
          </a:prstGeom>
          <a:noFill/>
          <a:ln>
            <a:noFill/>
          </a:ln>
        </p:spPr>
      </p:pic>
      <p:sp>
        <p:nvSpPr>
          <p:cNvPr id="63" name="Google Shape;63;p1"/>
          <p:cNvSpPr txBox="1"/>
          <p:nvPr/>
        </p:nvSpPr>
        <p:spPr>
          <a:xfrm>
            <a:off x="146375" y="3897825"/>
            <a:ext cx="11722800" cy="1297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a:solidFill>
                  <a:srgbClr val="FFFFFF"/>
                </a:solidFill>
                <a:latin typeface="Roboto"/>
                <a:ea typeface="Roboto"/>
                <a:cs typeface="Roboto"/>
                <a:sym typeface="Roboto"/>
              </a:rPr>
              <a:t>Community Change Grants Program</a:t>
            </a:r>
            <a:endParaRPr/>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a:solidFill>
                  <a:srgbClr val="FFFFFF"/>
                </a:solidFill>
                <a:latin typeface="Roboto"/>
                <a:ea typeface="Roboto"/>
                <a:cs typeface="Roboto"/>
                <a:sym typeface="Roboto"/>
              </a:rPr>
              <a:t>Pre-Award Checklist</a:t>
            </a:r>
            <a:endParaRPr/>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a:solidFill>
                  <a:srgbClr val="FFFFFF"/>
                </a:solidFill>
                <a:latin typeface="Roboto"/>
                <a:ea typeface="Roboto"/>
                <a:cs typeface="Roboto"/>
                <a:sym typeface="Roboto"/>
              </a:rPr>
              <a:t>9/11/24</a:t>
            </a:r>
            <a:endParaRPr/>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a:solidFill>
                  <a:srgbClr val="FFFFFF"/>
                </a:solidFill>
                <a:latin typeface="Roboto"/>
                <a:ea typeface="Roboto"/>
                <a:cs typeface="Roboto"/>
                <a:sym typeface="Roboto"/>
              </a:rPr>
              <a:t>epa-support@trccompanies.com</a:t>
            </a:r>
            <a:endParaRPr sz="2800" b="1" i="0" u="none" strike="noStrike" cap="none">
              <a:solidFill>
                <a:srgbClr val="FFFFFF"/>
              </a:solidFill>
              <a:latin typeface="Roboto"/>
              <a:ea typeface="Roboto"/>
              <a:cs typeface="Roboto"/>
              <a:sym typeface="Roboto"/>
            </a:endParaRPr>
          </a:p>
        </p:txBody>
      </p:sp>
    </p:spTree>
  </p:cSld>
  <p:clrMapOvr>
    <a:masterClrMapping/>
  </p:clrMapOvr>
  <mc:AlternateContent xmlns:mc="http://schemas.openxmlformats.org/markup-compatibility/2006" xmlns:p14="http://schemas.microsoft.com/office/powerpoint/2010/main">
    <mc:Choice Requires="p14">
      <p:transition spd="slow" p14:dur="5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23"/>
        <p:cNvGrpSpPr/>
        <p:nvPr/>
      </p:nvGrpSpPr>
      <p:grpSpPr>
        <a:xfrm>
          <a:off x="0" y="0"/>
          <a:ext cx="0" cy="0"/>
          <a:chOff x="0" y="0"/>
          <a:chExt cx="0" cy="0"/>
        </a:xfrm>
      </p:grpSpPr>
      <p:sp>
        <p:nvSpPr>
          <p:cNvPr id="124" name="Google Shape;124;p9"/>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25" name="Google Shape;125;p9"/>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26" name="Google Shape;126;p9"/>
          <p:cNvSpPr txBox="1"/>
          <p:nvPr/>
        </p:nvSpPr>
        <p:spPr>
          <a:xfrm>
            <a:off x="599900" y="2692287"/>
            <a:ext cx="10992200" cy="3172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2: Take EPA’s Mandatory Grants Management and Budgeting Training Courses</a:t>
            </a:r>
            <a:endParaRPr dirty="0"/>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dirty="0">
                <a:solidFill>
                  <a:srgbClr val="1F1F1F"/>
                </a:solidFill>
                <a:latin typeface="Arial"/>
                <a:ea typeface="Arial"/>
                <a:cs typeface="Arial"/>
                <a:sym typeface="Arial"/>
              </a:rPr>
              <a:t>Mandatory for new awardees, recommended for all admin and financial staff to brush up on EPA grant management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30"/>
        <p:cNvGrpSpPr/>
        <p:nvPr/>
      </p:nvGrpSpPr>
      <p:grpSpPr>
        <a:xfrm>
          <a:off x="0" y="0"/>
          <a:ext cx="0" cy="0"/>
          <a:chOff x="0" y="0"/>
          <a:chExt cx="0" cy="0"/>
        </a:xfrm>
      </p:grpSpPr>
      <p:sp>
        <p:nvSpPr>
          <p:cNvPr id="131" name="Google Shape;131;p10"/>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32" name="Google Shape;132;p10"/>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33" name="Google Shape;133;p10"/>
          <p:cNvSpPr txBox="1"/>
          <p:nvPr/>
        </p:nvSpPr>
        <p:spPr>
          <a:xfrm>
            <a:off x="599900" y="2692287"/>
            <a:ext cx="10992200" cy="450379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3: Complete Pre-Award Certification Process, Including Form 6600-01</a:t>
            </a:r>
            <a:endParaRPr/>
          </a:p>
          <a:p>
            <a:pPr marL="571500" marR="0" lvl="0" indent="-571500" algn="l" rtl="0">
              <a:lnSpc>
                <a:spcPct val="100000"/>
              </a:lnSpc>
              <a:spcBef>
                <a:spcPts val="2910"/>
              </a:spcBef>
              <a:spcAft>
                <a:spcPts val="0"/>
              </a:spcAft>
              <a:buClr>
                <a:srgbClr val="333E48"/>
              </a:buClr>
              <a:buSzPts val="2000"/>
              <a:buFont typeface="Arial"/>
              <a:buChar char="•"/>
            </a:pPr>
            <a:r>
              <a:rPr lang="en-US" sz="2000" b="0" i="0" u="none" strike="noStrike" cap="none">
                <a:solidFill>
                  <a:srgbClr val="1F1F1F"/>
                </a:solidFill>
                <a:latin typeface="Arial"/>
                <a:ea typeface="Arial"/>
                <a:cs typeface="Arial"/>
                <a:sym typeface="Arial"/>
              </a:rPr>
              <a:t>Required for non-profits receiving more than $200K; </a:t>
            </a:r>
            <a:r>
              <a:rPr lang="en-US" sz="2000" b="0" i="0" u="none" strike="noStrike" cap="none">
                <a:solidFill>
                  <a:srgbClr val="000000"/>
                </a:solidFill>
                <a:latin typeface="Arial"/>
                <a:ea typeface="Arial"/>
                <a:cs typeface="Arial"/>
                <a:sym typeface="Arial"/>
              </a:rPr>
              <a:t>ensure applicants have adequate admin and financial systems to manage EPA funds</a:t>
            </a:r>
            <a:endParaRPr/>
          </a:p>
          <a:p>
            <a:pPr marL="571500" marR="0" lvl="0" indent="-571500" algn="l" rtl="0">
              <a:lnSpc>
                <a:spcPct val="100000"/>
              </a:lnSpc>
              <a:spcBef>
                <a:spcPts val="1710"/>
              </a:spcBef>
              <a:spcAft>
                <a:spcPts val="0"/>
              </a:spcAft>
              <a:buClr>
                <a:srgbClr val="333E48"/>
              </a:buClr>
              <a:buSzPts val="2000"/>
              <a:buFont typeface="Arial"/>
              <a:buChar char="•"/>
            </a:pPr>
            <a:r>
              <a:rPr lang="en-US" sz="2000" b="0" i="0" u="none" strike="noStrike" cap="none">
                <a:solidFill>
                  <a:srgbClr val="000000"/>
                </a:solidFill>
                <a:latin typeface="Arial"/>
                <a:ea typeface="Arial"/>
                <a:cs typeface="Arial"/>
                <a:sym typeface="Arial"/>
              </a:rPr>
              <a:t>Complete Form 6600-01 (questions on accounting, financial management, payroll, travel, procurement)</a:t>
            </a:r>
            <a:endParaRPr/>
          </a:p>
          <a:p>
            <a:pPr marL="571500" marR="0" lvl="0" indent="-571500" algn="l" rtl="0">
              <a:lnSpc>
                <a:spcPct val="100000"/>
              </a:lnSpc>
              <a:spcBef>
                <a:spcPts val="1710"/>
              </a:spcBef>
              <a:spcAft>
                <a:spcPts val="0"/>
              </a:spcAft>
              <a:buClr>
                <a:srgbClr val="333E48"/>
              </a:buClr>
              <a:buSzPts val="2000"/>
              <a:buFont typeface="Arial"/>
              <a:buChar char="•"/>
            </a:pPr>
            <a:r>
              <a:rPr lang="en-US" sz="2000" b="0" i="0" u="none" strike="noStrike" cap="none">
                <a:solidFill>
                  <a:srgbClr val="000000"/>
                </a:solidFill>
                <a:latin typeface="Arial"/>
                <a:ea typeface="Arial"/>
                <a:cs typeface="Arial"/>
                <a:sym typeface="Arial"/>
              </a:rPr>
              <a:t>Update your policies and procedures (e.g., Employee Handbook) to reflect Form 6600-01 answers, complete the 6600 checklist, submit to EPA </a:t>
            </a:r>
            <a:endParaRPr/>
          </a:p>
          <a:p>
            <a:pPr marL="571500" marR="0" lvl="0" indent="-444500" algn="l" rtl="0">
              <a:lnSpc>
                <a:spcPct val="100000"/>
              </a:lnSpc>
              <a:spcBef>
                <a:spcPts val="1710"/>
              </a:spcBef>
              <a:spcAft>
                <a:spcPts val="0"/>
              </a:spcAft>
              <a:buClr>
                <a:srgbClr val="333E48"/>
              </a:buClr>
              <a:buSzPts val="2000"/>
              <a:buFont typeface="Arial"/>
              <a:buNone/>
            </a:pPr>
            <a:endParaRPr sz="2000" b="0" i="0" u="none" strike="noStrike" cap="none">
              <a:solidFill>
                <a:srgbClr val="1F1F1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37"/>
        <p:cNvGrpSpPr/>
        <p:nvPr/>
      </p:nvGrpSpPr>
      <p:grpSpPr>
        <a:xfrm>
          <a:off x="0" y="0"/>
          <a:ext cx="0" cy="0"/>
          <a:chOff x="0" y="0"/>
          <a:chExt cx="0" cy="0"/>
        </a:xfrm>
      </p:grpSpPr>
      <p:sp>
        <p:nvSpPr>
          <p:cNvPr id="138" name="Google Shape;138;p11"/>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39" name="Google Shape;139;p11"/>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40" name="Google Shape;140;p11"/>
          <p:cNvSpPr txBox="1"/>
          <p:nvPr/>
        </p:nvSpPr>
        <p:spPr>
          <a:xfrm>
            <a:off x="599900" y="2482737"/>
            <a:ext cx="10992200" cy="397544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4: Review EPA Grant Award Agreement and Terms and Conditions and Share with Collaborating Entities</a:t>
            </a:r>
            <a:endParaRPr/>
          </a:p>
          <a:p>
            <a:pPr marL="571500" marR="0" lvl="0" indent="-5715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Closely review and confirm project details (entity name, budget, dates, project periods)</a:t>
            </a:r>
            <a:endParaRPr/>
          </a:p>
          <a:p>
            <a:pPr marL="571500" marR="0" lvl="0" indent="-5715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Share any errors with your EPA PO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44"/>
        <p:cNvGrpSpPr/>
        <p:nvPr/>
      </p:nvGrpSpPr>
      <p:grpSpPr>
        <a:xfrm>
          <a:off x="0" y="0"/>
          <a:ext cx="0" cy="0"/>
          <a:chOff x="0" y="0"/>
          <a:chExt cx="0" cy="0"/>
        </a:xfrm>
      </p:grpSpPr>
      <p:sp>
        <p:nvSpPr>
          <p:cNvPr id="145" name="Google Shape;145;p12"/>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latin typeface="Roboto"/>
                <a:ea typeface="Roboto"/>
                <a:cs typeface="Roboto"/>
                <a:sym typeface="Roboto"/>
              </a:rPr>
              <a:t>Checklist Review</a:t>
            </a:r>
            <a:endParaRPr sz="4700" b="1">
              <a:latin typeface="Roboto"/>
              <a:ea typeface="Roboto"/>
              <a:cs typeface="Roboto"/>
              <a:sym typeface="Roboto"/>
            </a:endParaRPr>
          </a:p>
        </p:txBody>
      </p:sp>
      <p:pic>
        <p:nvPicPr>
          <p:cNvPr id="146" name="Google Shape;146;p12"/>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47" name="Google Shape;147;p12"/>
          <p:cNvSpPr txBox="1"/>
          <p:nvPr/>
        </p:nvSpPr>
        <p:spPr>
          <a:xfrm>
            <a:off x="599900" y="2342985"/>
            <a:ext cx="10992200" cy="42165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5: Develop Draft Subcontracts for Collaborating Entities &amp; Project Partners</a:t>
            </a:r>
            <a:endParaRPr sz="4000" b="0" i="0" u="none" strike="noStrike" cap="none">
              <a:solidFill>
                <a:srgbClr val="1F1F1F"/>
              </a:solidFill>
              <a:latin typeface="Arial"/>
              <a:ea typeface="Arial"/>
              <a:cs typeface="Arial"/>
              <a:sym typeface="Arial"/>
            </a:endParaRPr>
          </a:p>
          <a:p>
            <a:pPr marL="571500" marR="0" lvl="0" indent="-571500" algn="l" rtl="0">
              <a:lnSpc>
                <a:spcPct val="100000"/>
              </a:lnSpc>
              <a:spcBef>
                <a:spcPts val="2400"/>
              </a:spcBef>
              <a:spcAft>
                <a:spcPts val="0"/>
              </a:spcAft>
              <a:buClr>
                <a:srgbClr val="333E48"/>
              </a:buClr>
              <a:buSzPts val="3200"/>
              <a:buFont typeface="Arial"/>
              <a:buChar char="•"/>
            </a:pPr>
            <a:r>
              <a:rPr lang="en-US" sz="3200" b="0" i="0" u="none" strike="noStrike" cap="none">
                <a:solidFill>
                  <a:srgbClr val="1F1F1F"/>
                </a:solidFill>
                <a:latin typeface="Arial"/>
                <a:ea typeface="Arial"/>
                <a:cs typeface="Arial"/>
                <a:sym typeface="Arial"/>
              </a:rPr>
              <a:t>Collaborating Entities = subrecipients</a:t>
            </a:r>
            <a:endParaRPr/>
          </a:p>
          <a:p>
            <a:pPr marL="571500" marR="0" lvl="0" indent="-571500" algn="l" rtl="0">
              <a:lnSpc>
                <a:spcPct val="100000"/>
              </a:lnSpc>
              <a:spcBef>
                <a:spcPts val="2400"/>
              </a:spcBef>
              <a:spcAft>
                <a:spcPts val="0"/>
              </a:spcAft>
              <a:buClr>
                <a:srgbClr val="333E48"/>
              </a:buClr>
              <a:buSzPts val="3200"/>
              <a:buFont typeface="Arial"/>
              <a:buChar char="•"/>
            </a:pPr>
            <a:r>
              <a:rPr lang="en-US" sz="3200" b="0" i="0" u="none" strike="noStrike" cap="none">
                <a:solidFill>
                  <a:srgbClr val="1F1F1F"/>
                </a:solidFill>
                <a:latin typeface="Arial"/>
                <a:ea typeface="Arial"/>
                <a:cs typeface="Arial"/>
                <a:sym typeface="Arial"/>
              </a:rPr>
              <a:t>Review project partner roles</a:t>
            </a:r>
            <a:endParaRPr/>
          </a:p>
          <a:p>
            <a:pPr marL="571500" marR="0" lvl="0" indent="-571500" algn="l" rtl="0">
              <a:lnSpc>
                <a:spcPct val="100000"/>
              </a:lnSpc>
              <a:spcBef>
                <a:spcPts val="2400"/>
              </a:spcBef>
              <a:spcAft>
                <a:spcPts val="0"/>
              </a:spcAft>
              <a:buClr>
                <a:srgbClr val="333E48"/>
              </a:buClr>
              <a:buSzPts val="3200"/>
              <a:buFont typeface="Arial"/>
              <a:buChar char="•"/>
            </a:pPr>
            <a:r>
              <a:rPr lang="en-US" sz="3200" b="0" i="0" u="none" strike="noStrike" cap="none">
                <a:solidFill>
                  <a:srgbClr val="1F1F1F"/>
                </a:solidFill>
                <a:latin typeface="Arial"/>
                <a:ea typeface="Arial"/>
                <a:cs typeface="Arial"/>
                <a:sym typeface="Arial"/>
              </a:rPr>
              <a:t>Prepare draft contracts; include BABA and DBA language</a:t>
            </a:r>
            <a:endParaRPr sz="3200" b="0" i="0" u="none" strike="noStrike" cap="none">
              <a:solidFill>
                <a:srgbClr val="1F1F1F"/>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51"/>
        <p:cNvGrpSpPr/>
        <p:nvPr/>
      </p:nvGrpSpPr>
      <p:grpSpPr>
        <a:xfrm>
          <a:off x="0" y="0"/>
          <a:ext cx="0" cy="0"/>
          <a:chOff x="0" y="0"/>
          <a:chExt cx="0" cy="0"/>
        </a:xfrm>
      </p:grpSpPr>
      <p:sp>
        <p:nvSpPr>
          <p:cNvPr id="152" name="Google Shape;152;p13"/>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53" name="Google Shape;153;p13"/>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54" name="Google Shape;154;p13"/>
          <p:cNvSpPr txBox="1"/>
          <p:nvPr/>
        </p:nvSpPr>
        <p:spPr>
          <a:xfrm>
            <a:off x="599900" y="2692287"/>
            <a:ext cx="10992300" cy="2682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6: Meet with </a:t>
            </a:r>
            <a:r>
              <a:rPr lang="en-US" sz="4000">
                <a:solidFill>
                  <a:srgbClr val="1F1F1F"/>
                </a:solidFill>
              </a:rPr>
              <a:t>A</a:t>
            </a:r>
            <a:r>
              <a:rPr lang="en-US" sz="4000" b="0" i="0" u="none" strike="noStrike" cap="none">
                <a:solidFill>
                  <a:srgbClr val="1F1F1F"/>
                </a:solidFill>
                <a:latin typeface="Arial"/>
                <a:ea typeface="Arial"/>
                <a:cs typeface="Arial"/>
                <a:sym typeface="Arial"/>
              </a:rPr>
              <a:t>ll Project Partners to Collect Any Project Updates</a:t>
            </a:r>
            <a:endParaRPr sz="3200" b="0" i="0" u="none" strike="noStrike" cap="none">
              <a:solidFill>
                <a:srgbClr val="1F1F1F"/>
              </a:solidFill>
              <a:latin typeface="Arial"/>
              <a:ea typeface="Arial"/>
              <a:cs typeface="Arial"/>
              <a:sym typeface="Arial"/>
            </a:endParaRPr>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a:solidFill>
                  <a:srgbClr val="1F1F1F"/>
                </a:solidFill>
                <a:latin typeface="Arial"/>
                <a:ea typeface="Arial"/>
                <a:cs typeface="Arial"/>
                <a:sym typeface="Arial"/>
              </a:rPr>
              <a:t>Your partners may identify updates that deviate from your </a:t>
            </a:r>
            <a:r>
              <a:rPr lang="en-US" sz="3200">
                <a:solidFill>
                  <a:srgbClr val="1F1F1F"/>
                </a:solidFill>
              </a:rPr>
              <a:t>CCGP</a:t>
            </a:r>
            <a:r>
              <a:rPr lang="en-US" sz="3200" b="0" i="0" u="none" strike="noStrike" cap="none">
                <a:solidFill>
                  <a:srgbClr val="1F1F1F"/>
                </a:solidFill>
                <a:latin typeface="Arial"/>
                <a:ea typeface="Arial"/>
                <a:cs typeface="Arial"/>
                <a:sym typeface="Arial"/>
              </a:rPr>
              <a:t> proposal’s workplan or budget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58"/>
        <p:cNvGrpSpPr/>
        <p:nvPr/>
      </p:nvGrpSpPr>
      <p:grpSpPr>
        <a:xfrm>
          <a:off x="0" y="0"/>
          <a:ext cx="0" cy="0"/>
          <a:chOff x="0" y="0"/>
          <a:chExt cx="0" cy="0"/>
        </a:xfrm>
      </p:grpSpPr>
      <p:sp>
        <p:nvSpPr>
          <p:cNvPr id="159" name="Google Shape;159;p14"/>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60" name="Google Shape;160;p14"/>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61" name="Google Shape;161;p14"/>
          <p:cNvSpPr txBox="1"/>
          <p:nvPr/>
        </p:nvSpPr>
        <p:spPr>
          <a:xfrm>
            <a:off x="599900" y="2415202"/>
            <a:ext cx="10992300" cy="4833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7: Respond to EPA’s Comments &amp; Update </a:t>
            </a:r>
            <a:r>
              <a:rPr lang="en-US" sz="4000" b="0" i="0" u="none" strike="noStrike" cap="none" dirty="0">
                <a:solidFill>
                  <a:srgbClr val="1F1F1F"/>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Work</a:t>
            </a:r>
            <a:r>
              <a:rPr lang="en-US" sz="4000" dirty="0">
                <a:solidFill>
                  <a:srgbClr val="1F1F1F"/>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a:t>
            </a:r>
            <a:r>
              <a:rPr lang="en-US" sz="4000" b="0" i="0" u="none" strike="noStrike" cap="none" dirty="0">
                <a:solidFill>
                  <a:srgbClr val="1F1F1F"/>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lan</a:t>
            </a:r>
            <a:r>
              <a:rPr lang="en-US" sz="4000" b="0" i="0" u="none" strike="noStrike" cap="none" dirty="0">
                <a:solidFill>
                  <a:srgbClr val="1F1F1F"/>
                </a:solidFill>
                <a:latin typeface="Arial"/>
                <a:ea typeface="Arial"/>
                <a:cs typeface="Arial"/>
                <a:sym typeface="Arial"/>
              </a:rPr>
              <a:t>, Budget, and Proposal Documents as Required</a:t>
            </a:r>
            <a:endParaRPr dirty="0"/>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Likely revisions to cost categories, deliverable dates</a:t>
            </a:r>
            <a:endParaRPr sz="2800" b="0" i="0" u="none" strike="noStrike" cap="none" dirty="0">
              <a:solidFill>
                <a:srgbClr val="1F1F1F"/>
              </a:solidFill>
              <a:latin typeface="Arial"/>
              <a:ea typeface="Arial"/>
              <a:cs typeface="Arial"/>
              <a:sym typeface="Arial"/>
            </a:endParaRPr>
          </a:p>
          <a:p>
            <a:pPr marL="457200" marR="0" lvl="0" indent="-457200" algn="l" rtl="0">
              <a:lnSpc>
                <a:spcPct val="100000"/>
              </a:lnSpc>
              <a:spcBef>
                <a:spcPts val="1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Use </a:t>
            </a:r>
            <a:r>
              <a:rPr lang="en-US" sz="2800" b="0" i="0" u="sng" strike="noStrike" cap="none" dirty="0">
                <a:solidFill>
                  <a:srgbClr val="00B05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Track Changes</a:t>
            </a:r>
            <a:r>
              <a:rPr lang="en-US" sz="2800" b="0" i="0" u="none" strike="noStrike" cap="none" dirty="0">
                <a:solidFill>
                  <a:srgbClr val="00B050"/>
                </a:solidFill>
                <a:latin typeface="Arial"/>
                <a:ea typeface="Arial"/>
                <a:cs typeface="Arial"/>
                <a:sym typeface="Arial"/>
              </a:rPr>
              <a:t> </a:t>
            </a:r>
            <a:r>
              <a:rPr lang="en-US" sz="2800" b="0" i="0" u="none" strike="noStrike" cap="none" dirty="0">
                <a:solidFill>
                  <a:srgbClr val="1F1F1F"/>
                </a:solidFill>
                <a:latin typeface="Arial"/>
                <a:ea typeface="Arial"/>
                <a:cs typeface="Arial"/>
                <a:sym typeface="Arial"/>
              </a:rPr>
              <a:t>in your workplan and budget</a:t>
            </a:r>
            <a:endParaRPr dirty="0"/>
          </a:p>
          <a:p>
            <a:pPr marL="457200" marR="0" lvl="0" indent="-457200" algn="l" rtl="0">
              <a:lnSpc>
                <a:spcPct val="100000"/>
              </a:lnSpc>
              <a:spcBef>
                <a:spcPts val="1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Respond to EPA’s comments clearly and thoroughly</a:t>
            </a:r>
            <a:endParaRPr dirty="0"/>
          </a:p>
          <a:p>
            <a:pPr marL="457200" marR="0" lvl="0" indent="-254000" algn="l" rtl="0">
              <a:lnSpc>
                <a:spcPct val="100000"/>
              </a:lnSpc>
              <a:spcBef>
                <a:spcPts val="1910"/>
              </a:spcBef>
              <a:spcAft>
                <a:spcPts val="0"/>
              </a:spcAft>
              <a:buClr>
                <a:srgbClr val="333E48"/>
              </a:buClr>
              <a:buSzPts val="3200"/>
              <a:buFont typeface="Arial"/>
              <a:buNone/>
            </a:pPr>
            <a:endParaRPr sz="3200" b="0" i="0" u="none" strike="noStrike" cap="none" dirty="0">
              <a:solidFill>
                <a:srgbClr val="1F1F1F"/>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65"/>
        <p:cNvGrpSpPr/>
        <p:nvPr/>
      </p:nvGrpSpPr>
      <p:grpSpPr>
        <a:xfrm>
          <a:off x="0" y="0"/>
          <a:ext cx="0" cy="0"/>
          <a:chOff x="0" y="0"/>
          <a:chExt cx="0" cy="0"/>
        </a:xfrm>
      </p:grpSpPr>
      <p:sp>
        <p:nvSpPr>
          <p:cNvPr id="166" name="Google Shape;166;p15"/>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67" name="Google Shape;167;p15"/>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68" name="Google Shape;168;p15"/>
          <p:cNvSpPr txBox="1"/>
          <p:nvPr/>
        </p:nvSpPr>
        <p:spPr>
          <a:xfrm>
            <a:off x="599900" y="2867784"/>
            <a:ext cx="10992200" cy="39677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8: Receive Your EPA Award Agreement, Review, and Accept!</a:t>
            </a:r>
            <a:endParaRPr/>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Acceptance is assumed unless objections are raised within 21 days</a:t>
            </a:r>
            <a:endParaRPr/>
          </a:p>
          <a:p>
            <a:pPr marL="457200" marR="0" lvl="0" indent="-279400" algn="l" rtl="0">
              <a:lnSpc>
                <a:spcPct val="100000"/>
              </a:lnSpc>
              <a:spcBef>
                <a:spcPts val="1910"/>
              </a:spcBef>
              <a:spcAft>
                <a:spcPts val="0"/>
              </a:spcAft>
              <a:buClr>
                <a:srgbClr val="333E48"/>
              </a:buClr>
              <a:buSzPts val="2800"/>
              <a:buFont typeface="Arial"/>
              <a:buNone/>
            </a:pPr>
            <a:endParaRPr sz="2800" b="0" i="0" u="none" strike="noStrike" cap="none">
              <a:solidFill>
                <a:srgbClr val="1F1F1F"/>
              </a:solidFill>
              <a:latin typeface="Arial"/>
              <a:ea typeface="Arial"/>
              <a:cs typeface="Arial"/>
              <a:sym typeface="Arial"/>
            </a:endParaRPr>
          </a:p>
          <a:p>
            <a:pPr marL="457200" marR="0" lvl="0" indent="-254000" algn="l" rtl="0">
              <a:lnSpc>
                <a:spcPct val="100000"/>
              </a:lnSpc>
              <a:spcBef>
                <a:spcPts val="1910"/>
              </a:spcBef>
              <a:spcAft>
                <a:spcPts val="0"/>
              </a:spcAft>
              <a:buClr>
                <a:srgbClr val="333E48"/>
              </a:buClr>
              <a:buSzPts val="3200"/>
              <a:buFont typeface="Arial"/>
              <a:buNone/>
            </a:pPr>
            <a:endParaRPr sz="3200" b="0" i="0" u="none" strike="noStrike" cap="none">
              <a:solidFill>
                <a:srgbClr val="1F1F1F"/>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72"/>
        <p:cNvGrpSpPr/>
        <p:nvPr/>
      </p:nvGrpSpPr>
      <p:grpSpPr>
        <a:xfrm>
          <a:off x="0" y="0"/>
          <a:ext cx="0" cy="0"/>
          <a:chOff x="0" y="0"/>
          <a:chExt cx="0" cy="0"/>
        </a:xfrm>
      </p:grpSpPr>
      <p:sp>
        <p:nvSpPr>
          <p:cNvPr id="173" name="Google Shape;173;p16"/>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74" name="Google Shape;174;p16"/>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75" name="Google Shape;175;p16"/>
          <p:cNvSpPr txBox="1"/>
          <p:nvPr/>
        </p:nvSpPr>
        <p:spPr>
          <a:xfrm>
            <a:off x="599900" y="2392675"/>
            <a:ext cx="10992300" cy="4470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9: Execute Contracts with Collaborating </a:t>
            </a:r>
            <a:r>
              <a:rPr lang="en-US" sz="4000" b="0" i="0" u="none" strike="noStrike" cap="none">
                <a:solidFill>
                  <a:srgbClr val="1F1F1F"/>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Entities </a:t>
            </a:r>
            <a:r>
              <a:rPr lang="en-US" sz="4000" b="0" i="0" u="none" strike="noStrike" cap="none">
                <a:solidFill>
                  <a:srgbClr val="1F1F1F"/>
                </a:solidFill>
                <a:latin typeface="Arial"/>
                <a:ea typeface="Arial"/>
                <a:cs typeface="Arial"/>
                <a:sym typeface="Arial"/>
              </a:rPr>
              <a:t>and Partners</a:t>
            </a:r>
            <a:endParaRPr/>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Your EPA Award Agreement provides a legal basis to execute partner contracts</a:t>
            </a:r>
            <a:endParaRPr/>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Enroll in the Automated Standard Application for Payments (ASAP) system (EPA will provide instructions after contracting)</a:t>
            </a:r>
            <a:endParaRPr/>
          </a:p>
          <a:p>
            <a:pPr marL="457200" marR="0" lvl="0" indent="-279400" algn="l" rtl="0">
              <a:lnSpc>
                <a:spcPct val="100000"/>
              </a:lnSpc>
              <a:spcBef>
                <a:spcPts val="1910"/>
              </a:spcBef>
              <a:spcAft>
                <a:spcPts val="0"/>
              </a:spcAft>
              <a:buClr>
                <a:srgbClr val="333E48"/>
              </a:buClr>
              <a:buSzPts val="2800"/>
              <a:buFont typeface="Arial"/>
              <a:buNone/>
            </a:pPr>
            <a:endParaRPr sz="2800" b="0" i="0" u="none" strike="noStrike" cap="none">
              <a:solidFill>
                <a:srgbClr val="1F1F1F"/>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79"/>
        <p:cNvGrpSpPr/>
        <p:nvPr/>
      </p:nvGrpSpPr>
      <p:grpSpPr>
        <a:xfrm>
          <a:off x="0" y="0"/>
          <a:ext cx="0" cy="0"/>
          <a:chOff x="0" y="0"/>
          <a:chExt cx="0" cy="0"/>
        </a:xfrm>
      </p:grpSpPr>
      <p:sp>
        <p:nvSpPr>
          <p:cNvPr id="180" name="Google Shape;180;p17"/>
          <p:cNvSpPr txBox="1">
            <a:spLocks noGrp="1"/>
          </p:cNvSpPr>
          <p:nvPr>
            <p:ph type="title"/>
          </p:nvPr>
        </p:nvSpPr>
        <p:spPr>
          <a:xfrm>
            <a:off x="337050" y="500392"/>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Discussion</a:t>
            </a:r>
            <a:endParaRPr sz="4700" b="1"/>
          </a:p>
        </p:txBody>
      </p:sp>
      <p:sp>
        <p:nvSpPr>
          <p:cNvPr id="181" name="Google Shape;181;p17"/>
          <p:cNvSpPr txBox="1">
            <a:spLocks noGrp="1"/>
          </p:cNvSpPr>
          <p:nvPr>
            <p:ph type="body" idx="1"/>
          </p:nvPr>
        </p:nvSpPr>
        <p:spPr>
          <a:xfrm>
            <a:off x="603504" y="2366423"/>
            <a:ext cx="10844784" cy="3991185"/>
          </a:xfrm>
          <a:prstGeom prst="rect">
            <a:avLst/>
          </a:prstGeom>
          <a:noFill/>
          <a:ln>
            <a:noFill/>
          </a:ln>
        </p:spPr>
        <p:txBody>
          <a:bodyPr spcFirstLastPara="1" wrap="square" lIns="121900" tIns="121900" rIns="121900" bIns="121900" anchor="t" anchorCtr="0">
            <a:noAutofit/>
          </a:bodyPr>
          <a:lstStyle/>
          <a:p>
            <a:pPr marL="133350" lvl="0" indent="0" algn="l" rtl="0">
              <a:lnSpc>
                <a:spcPct val="115000"/>
              </a:lnSpc>
              <a:spcBef>
                <a:spcPts val="1000"/>
              </a:spcBef>
              <a:spcAft>
                <a:spcPts val="0"/>
              </a:spcAft>
              <a:buClr>
                <a:srgbClr val="222222"/>
              </a:buClr>
              <a:buSzPts val="2700"/>
              <a:buNone/>
            </a:pPr>
            <a:r>
              <a:rPr lang="en-US" sz="4000" b="0" i="0">
                <a:solidFill>
                  <a:srgbClr val="1F1F1F"/>
                </a:solidFill>
                <a:latin typeface="Arial"/>
                <a:ea typeface="Arial"/>
                <a:cs typeface="Arial"/>
                <a:sym typeface="Arial"/>
              </a:rPr>
              <a:t>Resources</a:t>
            </a:r>
            <a:endParaRPr sz="4000" u="sng">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endParaRPr>
          </a:p>
          <a:p>
            <a:pPr marL="609600" lvl="0" indent="-476250" algn="l" rtl="0">
              <a:lnSpc>
                <a:spcPct val="115000"/>
              </a:lnSpc>
              <a:spcBef>
                <a:spcPts val="1000"/>
              </a:spcBef>
              <a:spcAft>
                <a:spcPts val="0"/>
              </a:spcAft>
              <a:buClr>
                <a:srgbClr val="222222"/>
              </a:buClr>
              <a:buSzPts val="2700"/>
              <a:buFont typeface="Arial"/>
              <a:buChar char="●"/>
            </a:pPr>
            <a:r>
              <a:rPr lang="en-US" sz="3000" u="sng">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rPr>
              <a:t>EPN’s CCGP Pre-Award Resources Page</a:t>
            </a:r>
            <a:endParaRPr sz="3000" u="sng">
              <a:solidFill>
                <a:srgbClr val="1155CC"/>
              </a:solidFill>
              <a:latin typeface="Arial"/>
              <a:ea typeface="Arial"/>
              <a:cs typeface="Arial"/>
              <a:sym typeface="Arial"/>
            </a:endParaRPr>
          </a:p>
          <a:p>
            <a:pPr marL="609600" lvl="0" indent="-476250" algn="l" rtl="0">
              <a:lnSpc>
                <a:spcPct val="115000"/>
              </a:lnSpc>
              <a:spcBef>
                <a:spcPts val="1000"/>
              </a:spcBef>
              <a:spcAft>
                <a:spcPts val="0"/>
              </a:spcAft>
              <a:buClr>
                <a:srgbClr val="222222"/>
              </a:buClr>
              <a:buSzPts val="2700"/>
              <a:buFont typeface="Arial"/>
              <a:buChar char="●"/>
            </a:pPr>
            <a:r>
              <a:rPr lang="en-US" sz="3000" u="sng">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rPr>
              <a:t>CCGP Implementation Grants Pre-Award Introduction and Checklist</a:t>
            </a:r>
            <a:endParaRPr sz="3000" u="sng">
              <a:solidFill>
                <a:srgbClr val="1155CC"/>
              </a:solidFill>
              <a:latin typeface="Arial"/>
              <a:ea typeface="Arial"/>
              <a:cs typeface="Arial"/>
              <a:sym typeface="Arial"/>
            </a:endParaRPr>
          </a:p>
          <a:p>
            <a:pPr marL="609600" lvl="0" indent="-476250" algn="l" rtl="0">
              <a:lnSpc>
                <a:spcPct val="115000"/>
              </a:lnSpc>
              <a:spcBef>
                <a:spcPts val="1000"/>
              </a:spcBef>
              <a:spcAft>
                <a:spcPts val="0"/>
              </a:spcAft>
              <a:buClr>
                <a:srgbClr val="222222"/>
              </a:buClr>
              <a:buSzPts val="2700"/>
              <a:buFont typeface="Arial"/>
              <a:buChar char="●"/>
            </a:pPr>
            <a:r>
              <a:rPr lang="en-US" sz="3000">
                <a:solidFill>
                  <a:srgbClr val="000000"/>
                </a:solidFill>
                <a:latin typeface="Arial"/>
                <a:ea typeface="Arial"/>
                <a:cs typeface="Arial"/>
                <a:sym typeface="Arial"/>
              </a:rPr>
              <a:t>1-1 support </a:t>
            </a:r>
            <a:r>
              <a:rPr lang="en-US" sz="300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available</a:t>
            </a:r>
            <a:r>
              <a:rPr lang="en-US" sz="3000">
                <a:solidFill>
                  <a:srgbClr val="000000"/>
                </a:solidFill>
                <a:latin typeface="Arial"/>
                <a:ea typeface="Arial"/>
                <a:cs typeface="Arial"/>
                <a:sym typeface="Arial"/>
              </a:rPr>
              <a:t> </a:t>
            </a:r>
            <a:r>
              <a:rPr lang="en-US" sz="3000" u="sng">
                <a:solidFill>
                  <a:srgbClr val="000000"/>
                </a:solidFill>
                <a:latin typeface="Arial"/>
                <a:ea typeface="Arial"/>
                <a:cs typeface="Arial"/>
                <a:sym typeface="Arial"/>
              </a:rPr>
              <a:t>only</a:t>
            </a:r>
            <a:r>
              <a:rPr lang="en-US" sz="3000">
                <a:solidFill>
                  <a:srgbClr val="000000"/>
                </a:solidFill>
                <a:latin typeface="Arial"/>
                <a:ea typeface="Arial"/>
                <a:cs typeface="Arial"/>
                <a:sym typeface="Arial"/>
              </a:rPr>
              <a:t> for awardees: </a:t>
            </a:r>
            <a:r>
              <a:rPr lang="en-US" sz="3000" u="sng">
                <a:solidFill>
                  <a:srgbClr val="1155CC"/>
                </a:solidFill>
                <a:latin typeface="Arial"/>
                <a:ea typeface="Arial"/>
                <a:cs typeface="Arial"/>
                <a:sym typeface="Arial"/>
                <a:hlinkClick r:id="rId5">
                  <a:extLst>
                    <a:ext uri="{A12FA001-AC4F-418D-AE19-62706E023703}">
                      <ahyp:hlinkClr xmlns:ahyp="http://schemas.microsoft.com/office/drawing/2018/hyperlinkcolor" val="tx"/>
                    </a:ext>
                  </a:extLst>
                </a:hlinkClick>
              </a:rPr>
              <a:t>epa-support@trccompanies.com</a:t>
            </a:r>
            <a:endParaRPr sz="3000" u="sng">
              <a:solidFill>
                <a:srgbClr val="1155CC"/>
              </a:solidFill>
              <a:latin typeface="Arial"/>
              <a:ea typeface="Arial"/>
              <a:cs typeface="Arial"/>
              <a:sym typeface="Arial"/>
            </a:endParaRPr>
          </a:p>
          <a:p>
            <a:pPr marL="133350" lvl="0" indent="0" algn="l" rtl="0">
              <a:lnSpc>
                <a:spcPct val="115000"/>
              </a:lnSpc>
              <a:spcBef>
                <a:spcPts val="1000"/>
              </a:spcBef>
              <a:spcAft>
                <a:spcPts val="0"/>
              </a:spcAft>
              <a:buClr>
                <a:srgbClr val="222222"/>
              </a:buClr>
              <a:buSzPts val="2700"/>
              <a:buNone/>
            </a:pPr>
            <a:endParaRPr sz="3000" u="sng">
              <a:solidFill>
                <a:srgbClr val="1155CC"/>
              </a:solidFill>
              <a:latin typeface="Arial"/>
              <a:ea typeface="Arial"/>
              <a:cs typeface="Arial"/>
              <a:sym typeface="Arial"/>
            </a:endParaRPr>
          </a:p>
          <a:p>
            <a:pPr marL="133350" lvl="0" indent="0" algn="l" rtl="0">
              <a:lnSpc>
                <a:spcPct val="115000"/>
              </a:lnSpc>
              <a:spcBef>
                <a:spcPts val="1000"/>
              </a:spcBef>
              <a:spcAft>
                <a:spcPts val="0"/>
              </a:spcAft>
              <a:buClr>
                <a:srgbClr val="222222"/>
              </a:buClr>
              <a:buSzPts val="2700"/>
              <a:buNone/>
            </a:pPr>
            <a:endParaRPr sz="2800">
              <a:solidFill>
                <a:srgbClr val="000000"/>
              </a:solidFill>
              <a:latin typeface="Arial"/>
              <a:ea typeface="Arial"/>
              <a:cs typeface="Arial"/>
              <a:sym typeface="Arial"/>
            </a:endParaRPr>
          </a:p>
          <a:p>
            <a:pPr marL="609600" lvl="0" indent="-304800" algn="l" rtl="0">
              <a:lnSpc>
                <a:spcPct val="115000"/>
              </a:lnSpc>
              <a:spcBef>
                <a:spcPts val="1000"/>
              </a:spcBef>
              <a:spcAft>
                <a:spcPts val="0"/>
              </a:spcAft>
              <a:buClr>
                <a:srgbClr val="222222"/>
              </a:buClr>
              <a:buSzPts val="2700"/>
              <a:buFont typeface="Arial"/>
              <a:buNone/>
            </a:pPr>
            <a:endParaRPr sz="2800">
              <a:solidFill>
                <a:srgbClr val="000000"/>
              </a:solidFill>
              <a:latin typeface="Arial"/>
              <a:ea typeface="Arial"/>
              <a:cs typeface="Arial"/>
              <a:sym typeface="Arial"/>
            </a:endParaRPr>
          </a:p>
          <a:p>
            <a:pPr marL="609600" lvl="0" indent="-304800" algn="l" rtl="0">
              <a:lnSpc>
                <a:spcPct val="115000"/>
              </a:lnSpc>
              <a:spcBef>
                <a:spcPts val="1000"/>
              </a:spcBef>
              <a:spcAft>
                <a:spcPts val="0"/>
              </a:spcAft>
              <a:buClr>
                <a:srgbClr val="222222"/>
              </a:buClr>
              <a:buSzPts val="2700"/>
              <a:buFont typeface="Arial"/>
              <a:buNone/>
            </a:pPr>
            <a:endParaRPr sz="2800">
              <a:solidFill>
                <a:srgbClr val="000000"/>
              </a:solidFill>
              <a:latin typeface="Arial"/>
              <a:ea typeface="Arial"/>
              <a:cs typeface="Arial"/>
              <a:sym typeface="Arial"/>
            </a:endParaRPr>
          </a:p>
        </p:txBody>
      </p:sp>
      <p:pic>
        <p:nvPicPr>
          <p:cNvPr id="182" name="Google Shape;182;p17"/>
          <p:cNvPicPr preferRelativeResize="0"/>
          <p:nvPr/>
        </p:nvPicPr>
        <p:blipFill rotWithShape="1">
          <a:blip r:embed="rId6">
            <a:alphaModFix/>
          </a:blip>
          <a:srcRect/>
          <a:stretch/>
        </p:blipFill>
        <p:spPr>
          <a:xfrm>
            <a:off x="9983033" y="-101600"/>
            <a:ext cx="2412166" cy="241216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67"/>
        <p:cNvGrpSpPr/>
        <p:nvPr/>
      </p:nvGrpSpPr>
      <p:grpSpPr>
        <a:xfrm>
          <a:off x="0" y="0"/>
          <a:ext cx="0" cy="0"/>
          <a:chOff x="0" y="0"/>
          <a:chExt cx="0" cy="0"/>
        </a:xfrm>
      </p:grpSpPr>
      <p:sp>
        <p:nvSpPr>
          <p:cNvPr id="68" name="Google Shape;68;g2893280423e_1_7"/>
          <p:cNvSpPr txBox="1">
            <a:spLocks noGrp="1"/>
          </p:cNvSpPr>
          <p:nvPr>
            <p:ph type="title"/>
          </p:nvPr>
        </p:nvSpPr>
        <p:spPr>
          <a:xfrm>
            <a:off x="337050" y="500392"/>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Disclaimer</a:t>
            </a:r>
            <a:endParaRPr sz="4700" b="1"/>
          </a:p>
        </p:txBody>
      </p:sp>
      <p:pic>
        <p:nvPicPr>
          <p:cNvPr id="69" name="Google Shape;69;g2893280423e_1_7"/>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70" name="Google Shape;70;g2893280423e_1_7"/>
          <p:cNvSpPr txBox="1"/>
          <p:nvPr/>
        </p:nvSpPr>
        <p:spPr>
          <a:xfrm>
            <a:off x="599900" y="2408014"/>
            <a:ext cx="10992300" cy="3786600"/>
          </a:xfrm>
          <a:prstGeom prst="rect">
            <a:avLst/>
          </a:prstGeom>
          <a:noFill/>
          <a:ln>
            <a:noFill/>
          </a:ln>
        </p:spPr>
        <p:txBody>
          <a:bodyPr spcFirstLastPara="1" wrap="square" lIns="91425" tIns="45700" rIns="91425" bIns="45700" anchor="t" anchorCtr="0">
            <a:spAutoFit/>
          </a:bodyPr>
          <a:lstStyle/>
          <a:p>
            <a:pPr marL="457200" lvl="0" indent="-355600" algn="l" rtl="0">
              <a:spcBef>
                <a:spcPts val="0"/>
              </a:spcBef>
              <a:spcAft>
                <a:spcPts val="0"/>
              </a:spcAft>
              <a:buClr>
                <a:srgbClr val="333E48"/>
              </a:buClr>
              <a:buSzPts val="2000"/>
              <a:buChar char="▪"/>
            </a:pPr>
            <a:r>
              <a:rPr lang="en-US" sz="2000">
                <a:solidFill>
                  <a:srgbClr val="232333"/>
                </a:solidFill>
              </a:rPr>
              <a:t>This workshop is designed to discuss the various milestones and pre-award requirements Community Change Grant selectees need to meet before signing their cooperative agreements with EPA.</a:t>
            </a:r>
            <a:endParaRPr sz="2000">
              <a:solidFill>
                <a:srgbClr val="232333"/>
              </a:solidFill>
            </a:endParaRPr>
          </a:p>
          <a:p>
            <a:pPr marL="457200" lvl="0" indent="0" algn="l" rtl="0">
              <a:spcBef>
                <a:spcPts val="0"/>
              </a:spcBef>
              <a:spcAft>
                <a:spcPts val="0"/>
              </a:spcAft>
              <a:buNone/>
            </a:pPr>
            <a:r>
              <a:rPr lang="en-US" sz="2000">
                <a:solidFill>
                  <a:srgbClr val="232333"/>
                </a:solidFill>
              </a:rPr>
              <a:t>The Environmental Protection Network (EPN) strives to present accurate information about the steps organizations need to take to receive federal funding. EPN does not represent EPA and none of the statements made by EPN during this workshop constitute official EPA advice, interpretations, or positions. EPA representatives are attending this workshop solely to answer any factual questions about the Notice of Funding Opportunity and award process but will not give individualized advice to any attendee. In addition, please note that in accordance with </a:t>
            </a:r>
            <a:r>
              <a:rPr lang="en-US" sz="2000" u="sng">
                <a:solidFill>
                  <a:schemeClr val="dk1"/>
                </a:solidFill>
                <a:hlinkClick r:id="rId4">
                  <a:extLst>
                    <a:ext uri="{A12FA001-AC4F-418D-AE19-62706E023703}">
                      <ahyp:hlinkClr xmlns:ahyp="http://schemas.microsoft.com/office/drawing/2018/hyperlinkcolor" val="tx"/>
                    </a:ext>
                  </a:extLst>
                </a:hlinkClick>
              </a:rPr>
              <a:t>EPA’s Policy for Competition of Assistance Agreements</a:t>
            </a:r>
            <a:r>
              <a:rPr lang="en-US" sz="2000">
                <a:solidFill>
                  <a:srgbClr val="232333"/>
                </a:solidFill>
              </a:rPr>
              <a:t>, EPA representatives will not meet with individual applicants to discuss their applications or the merits of proposed projects. </a:t>
            </a:r>
            <a:endParaRPr sz="2000">
              <a:solidFill>
                <a:srgbClr val="23233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74"/>
        <p:cNvGrpSpPr/>
        <p:nvPr/>
      </p:nvGrpSpPr>
      <p:grpSpPr>
        <a:xfrm>
          <a:off x="0" y="0"/>
          <a:ext cx="0" cy="0"/>
          <a:chOff x="0" y="0"/>
          <a:chExt cx="0" cy="0"/>
        </a:xfrm>
      </p:grpSpPr>
      <p:sp>
        <p:nvSpPr>
          <p:cNvPr id="75" name="Google Shape;75;p2"/>
          <p:cNvSpPr txBox="1">
            <a:spLocks noGrp="1"/>
          </p:cNvSpPr>
          <p:nvPr>
            <p:ph type="title"/>
          </p:nvPr>
        </p:nvSpPr>
        <p:spPr>
          <a:xfrm>
            <a:off x="337050" y="500392"/>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About EPN</a:t>
            </a:r>
            <a:endParaRPr sz="4700" b="1"/>
          </a:p>
        </p:txBody>
      </p:sp>
      <p:pic>
        <p:nvPicPr>
          <p:cNvPr id="76" name="Google Shape;76;p2"/>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77" name="Google Shape;77;p2"/>
          <p:cNvSpPr txBox="1"/>
          <p:nvPr/>
        </p:nvSpPr>
        <p:spPr>
          <a:xfrm>
            <a:off x="599900" y="2408014"/>
            <a:ext cx="10992200" cy="4480265"/>
          </a:xfrm>
          <a:prstGeom prst="rect">
            <a:avLst/>
          </a:prstGeom>
          <a:noFill/>
          <a:ln>
            <a:noFill/>
          </a:ln>
        </p:spPr>
        <p:txBody>
          <a:bodyPr spcFirstLastPara="1" wrap="square" lIns="91425" tIns="45700" rIns="91425" bIns="45700" anchor="t" anchorCtr="0">
            <a:spAutoFit/>
          </a:bodyPr>
          <a:lstStyle/>
          <a:p>
            <a:pPr marL="375920" marR="5080" lvl="0" indent="-363855" algn="l" rtl="0">
              <a:lnSpc>
                <a:spcPct val="138000"/>
              </a:lnSpc>
              <a:spcBef>
                <a:spcPts val="0"/>
              </a:spcBef>
              <a:spcAft>
                <a:spcPts val="0"/>
              </a:spcAft>
              <a:buClr>
                <a:srgbClr val="333E48"/>
              </a:buClr>
              <a:buSzPts val="3000"/>
              <a:buFont typeface="Arial"/>
              <a:buChar char="▪"/>
            </a:pPr>
            <a:r>
              <a:rPr lang="en-US" sz="3000" b="0" i="0" u="none" strike="noStrike" cap="none">
                <a:solidFill>
                  <a:srgbClr val="232333"/>
                </a:solidFill>
                <a:latin typeface="Arial"/>
                <a:ea typeface="Arial"/>
                <a:cs typeface="Arial"/>
                <a:sym typeface="Arial"/>
              </a:rPr>
              <a:t>The </a:t>
            </a:r>
            <a:r>
              <a:rPr lang="en-US" sz="3000" b="0" i="0" u="sng" strike="noStrike" cap="none">
                <a:solidFill>
                  <a:srgbClr val="0C5ADB"/>
                </a:solidFill>
                <a:latin typeface="Arial"/>
                <a:ea typeface="Arial"/>
                <a:cs typeface="Arial"/>
                <a:sym typeface="Arial"/>
                <a:hlinkClick r:id="rId4">
                  <a:extLst>
                    <a:ext uri="{A12FA001-AC4F-418D-AE19-62706E023703}">
                      <ahyp:hlinkClr xmlns:ahyp="http://schemas.microsoft.com/office/drawing/2018/hyperlinkcolor" val="tx"/>
                    </a:ext>
                  </a:extLst>
                </a:hlinkClick>
              </a:rPr>
              <a:t>Environmental Protection Network</a:t>
            </a:r>
            <a:r>
              <a:rPr lang="en-US" sz="3000" b="0" i="0" u="none" strike="noStrike" cap="none">
                <a:solidFill>
                  <a:srgbClr val="0C5ADB"/>
                </a:solidFill>
                <a:latin typeface="Arial"/>
                <a:ea typeface="Arial"/>
                <a:cs typeface="Arial"/>
                <a:sym typeface="Arial"/>
              </a:rPr>
              <a:t> </a:t>
            </a:r>
            <a:r>
              <a:rPr lang="en-US" sz="3000" b="0" i="0" u="none" strike="noStrike" cap="none">
                <a:solidFill>
                  <a:srgbClr val="232333"/>
                </a:solidFill>
                <a:latin typeface="Arial"/>
                <a:ea typeface="Arial"/>
                <a:cs typeface="Arial"/>
                <a:sym typeface="Arial"/>
              </a:rPr>
              <a:t>is a 501c3 nonproﬁt</a:t>
            </a:r>
            <a:endParaRPr sz="3000" b="0" i="0" u="none" strike="noStrike" cap="none">
              <a:solidFill>
                <a:srgbClr val="000000"/>
              </a:solidFill>
              <a:latin typeface="Arial"/>
              <a:ea typeface="Arial"/>
              <a:cs typeface="Arial"/>
              <a:sym typeface="Arial"/>
            </a:endParaRPr>
          </a:p>
          <a:p>
            <a:pPr marL="375920" marR="461644" lvl="0" indent="-363855" algn="l" rtl="0">
              <a:lnSpc>
                <a:spcPct val="138000"/>
              </a:lnSpc>
              <a:spcBef>
                <a:spcPts val="0"/>
              </a:spcBef>
              <a:spcAft>
                <a:spcPts val="0"/>
              </a:spcAft>
              <a:buClr>
                <a:srgbClr val="333E48"/>
              </a:buClr>
              <a:buSzPts val="3000"/>
              <a:buFont typeface="Arial"/>
              <a:buChar char="▪"/>
            </a:pPr>
            <a:r>
              <a:rPr lang="en-US" sz="3000" b="0" i="0" u="sng" strike="noStrike" cap="none">
                <a:solidFill>
                  <a:srgbClr val="0C5ADB"/>
                </a:solidFill>
                <a:latin typeface="Arial"/>
                <a:ea typeface="Arial"/>
                <a:cs typeface="Arial"/>
                <a:sym typeface="Arial"/>
                <a:hlinkClick r:id="rId5">
                  <a:extLst>
                    <a:ext uri="{A12FA001-AC4F-418D-AE19-62706E023703}">
                      <ahyp:hlinkClr xmlns:ahyp="http://schemas.microsoft.com/office/drawing/2018/hyperlinkcolor" val="tx"/>
                    </a:ext>
                  </a:extLst>
                </a:hlinkClick>
              </a:rPr>
              <a:t>Small staﬀ</a:t>
            </a:r>
            <a:r>
              <a:rPr lang="en-US" sz="3000" b="0" i="0" u="none" strike="noStrike" cap="none">
                <a:solidFill>
                  <a:srgbClr val="0C5ADB"/>
                </a:solidFill>
                <a:latin typeface="Arial"/>
                <a:ea typeface="Arial"/>
                <a:cs typeface="Arial"/>
                <a:sym typeface="Arial"/>
              </a:rPr>
              <a:t> </a:t>
            </a:r>
            <a:r>
              <a:rPr lang="en-US" sz="3000" b="0" i="0" u="none" strike="noStrike" cap="none">
                <a:solidFill>
                  <a:srgbClr val="232333"/>
                </a:solidFill>
                <a:latin typeface="Arial"/>
                <a:ea typeface="Arial"/>
                <a:cs typeface="Arial"/>
                <a:sym typeface="Arial"/>
              </a:rPr>
              <a:t>and over 650 EPA alumni across the country</a:t>
            </a:r>
            <a:endParaRPr sz="3000" b="0" i="0" u="none" strike="noStrike" cap="none">
              <a:solidFill>
                <a:srgbClr val="000000"/>
              </a:solidFill>
              <a:latin typeface="Arial"/>
              <a:ea typeface="Arial"/>
              <a:cs typeface="Arial"/>
              <a:sym typeface="Arial"/>
            </a:endParaRPr>
          </a:p>
          <a:p>
            <a:pPr marL="375920" marR="654685" lvl="0" indent="-363855" algn="l" rtl="0">
              <a:lnSpc>
                <a:spcPct val="138000"/>
              </a:lnSpc>
              <a:spcBef>
                <a:spcPts val="0"/>
              </a:spcBef>
              <a:spcAft>
                <a:spcPts val="0"/>
              </a:spcAft>
              <a:buClr>
                <a:srgbClr val="333E48"/>
              </a:buClr>
              <a:buSzPts val="3000"/>
              <a:buFont typeface="Arial"/>
              <a:buChar char="▪"/>
            </a:pPr>
            <a:r>
              <a:rPr lang="en-US" sz="3000" b="0" i="0" u="none" strike="noStrike" cap="none">
                <a:solidFill>
                  <a:srgbClr val="232333"/>
                </a:solidFill>
                <a:latin typeface="Arial"/>
                <a:ea typeface="Arial"/>
                <a:cs typeface="Arial"/>
                <a:sym typeface="Arial"/>
              </a:rPr>
              <a:t>Focused on building the capacity of environmental agencies and the communities they serve to truly address the most urgent health and environmental crises</a:t>
            </a:r>
            <a:endParaRPr sz="30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81"/>
        <p:cNvGrpSpPr/>
        <p:nvPr/>
      </p:nvGrpSpPr>
      <p:grpSpPr>
        <a:xfrm>
          <a:off x="0" y="0"/>
          <a:ext cx="0" cy="0"/>
          <a:chOff x="0" y="0"/>
          <a:chExt cx="0" cy="0"/>
        </a:xfrm>
      </p:grpSpPr>
      <p:sp>
        <p:nvSpPr>
          <p:cNvPr id="82" name="Google Shape;82;p3"/>
          <p:cNvSpPr txBox="1">
            <a:spLocks noGrp="1"/>
          </p:cNvSpPr>
          <p:nvPr>
            <p:ph type="title"/>
          </p:nvPr>
        </p:nvSpPr>
        <p:spPr>
          <a:xfrm>
            <a:off x="337050" y="962211"/>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EPN’s Pro Bono Technical Assistance</a:t>
            </a:r>
            <a:endParaRPr sz="4700" b="1"/>
          </a:p>
        </p:txBody>
      </p:sp>
      <p:pic>
        <p:nvPicPr>
          <p:cNvPr id="83" name="Google Shape;83;p3"/>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84" name="Google Shape;84;p3"/>
          <p:cNvSpPr txBox="1"/>
          <p:nvPr/>
        </p:nvSpPr>
        <p:spPr>
          <a:xfrm>
            <a:off x="599900" y="2550127"/>
            <a:ext cx="10992300" cy="3389400"/>
          </a:xfrm>
          <a:prstGeom prst="rect">
            <a:avLst/>
          </a:prstGeom>
          <a:noFill/>
          <a:ln>
            <a:noFill/>
          </a:ln>
        </p:spPr>
        <p:txBody>
          <a:bodyPr spcFirstLastPara="1" wrap="square" lIns="91425" tIns="45700" rIns="91425" bIns="45700" anchor="t" anchorCtr="0">
            <a:spAutoFit/>
          </a:bodyPr>
          <a:lstStyle/>
          <a:p>
            <a:pPr marL="375920" marR="0" lvl="0" indent="-363220" algn="l" rtl="0">
              <a:lnSpc>
                <a:spcPct val="100000"/>
              </a:lnSpc>
              <a:spcBef>
                <a:spcPts val="0"/>
              </a:spcBef>
              <a:spcAft>
                <a:spcPts val="0"/>
              </a:spcAft>
              <a:buClr>
                <a:srgbClr val="000000"/>
              </a:buClr>
              <a:buSzPts val="3000"/>
              <a:buFont typeface="Arial"/>
              <a:buChar char="▪"/>
            </a:pPr>
            <a:r>
              <a:rPr lang="en-US" sz="3000" b="0" i="0" u="none" strike="noStrike" cap="none">
                <a:solidFill>
                  <a:srgbClr val="000000"/>
                </a:solidFill>
                <a:latin typeface="Arial"/>
                <a:ea typeface="Arial"/>
                <a:cs typeface="Arial"/>
                <a:sym typeface="Arial"/>
              </a:rPr>
              <a:t>Launched 3 years ago</a:t>
            </a:r>
            <a:endParaRPr/>
          </a:p>
          <a:p>
            <a:pPr marL="375920" marR="5080" lvl="0" indent="-363855" algn="l" rtl="0">
              <a:lnSpc>
                <a:spcPct val="138000"/>
              </a:lnSpc>
              <a:spcBef>
                <a:spcPts val="0"/>
              </a:spcBef>
              <a:spcAft>
                <a:spcPts val="0"/>
              </a:spcAft>
              <a:buClr>
                <a:srgbClr val="000000"/>
              </a:buClr>
              <a:buSzPts val="3000"/>
              <a:buFont typeface="Arial"/>
              <a:buChar char="▪"/>
            </a:pPr>
            <a:r>
              <a:rPr lang="en-US" sz="3000"/>
              <a:t>Provide TA to disadvantaged communities, community-serving NGOs, and under-resourced agencies</a:t>
            </a:r>
            <a:endParaRPr/>
          </a:p>
          <a:p>
            <a:pPr marL="375920" marR="0" lvl="0" indent="-363220" algn="l" rtl="0">
              <a:lnSpc>
                <a:spcPct val="100000"/>
              </a:lnSpc>
              <a:spcBef>
                <a:spcPts val="0"/>
              </a:spcBef>
              <a:spcAft>
                <a:spcPts val="0"/>
              </a:spcAft>
              <a:buClr>
                <a:srgbClr val="000000"/>
              </a:buClr>
              <a:buSzPts val="3000"/>
              <a:buFont typeface="Arial"/>
              <a:buChar char="▪"/>
            </a:pPr>
            <a:r>
              <a:rPr lang="en-US" sz="3000" b="0" i="0" u="none" strike="noStrike" cap="none">
                <a:solidFill>
                  <a:srgbClr val="000000"/>
                </a:solidFill>
                <a:latin typeface="Arial"/>
                <a:ea typeface="Arial"/>
                <a:cs typeface="Arial"/>
                <a:sym typeface="Arial"/>
              </a:rPr>
              <a:t>Assisted over 1,000 requests</a:t>
            </a:r>
            <a:endParaRPr/>
          </a:p>
          <a:p>
            <a:pPr marL="375920" marR="294005" lvl="0" indent="-363855" algn="l" rtl="0">
              <a:lnSpc>
                <a:spcPct val="138000"/>
              </a:lnSpc>
              <a:spcBef>
                <a:spcPts val="0"/>
              </a:spcBef>
              <a:spcAft>
                <a:spcPts val="0"/>
              </a:spcAft>
              <a:buClr>
                <a:srgbClr val="000000"/>
              </a:buClr>
              <a:buSzPts val="3000"/>
              <a:buFont typeface="Arial"/>
              <a:buChar char="▪"/>
            </a:pPr>
            <a:r>
              <a:rPr lang="en-US" sz="3000" b="0" i="0" u="none" strike="noStrike" cap="none">
                <a:solidFill>
                  <a:srgbClr val="000000"/>
                </a:solidFill>
                <a:latin typeface="Arial"/>
                <a:ea typeface="Arial"/>
                <a:cs typeface="Arial"/>
                <a:sym typeface="Arial"/>
              </a:rPr>
              <a:t>Helped communities raise over $530 million in federal funding</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88"/>
        <p:cNvGrpSpPr/>
        <p:nvPr/>
      </p:nvGrpSpPr>
      <p:grpSpPr>
        <a:xfrm>
          <a:off x="0" y="0"/>
          <a:ext cx="0" cy="0"/>
          <a:chOff x="0" y="0"/>
          <a:chExt cx="0" cy="0"/>
        </a:xfrm>
      </p:grpSpPr>
      <p:sp>
        <p:nvSpPr>
          <p:cNvPr id="89" name="Google Shape;89;p4"/>
          <p:cNvSpPr txBox="1">
            <a:spLocks noGrp="1"/>
          </p:cNvSpPr>
          <p:nvPr>
            <p:ph type="title"/>
          </p:nvPr>
        </p:nvSpPr>
        <p:spPr>
          <a:xfrm>
            <a:off x="337050" y="500392"/>
            <a:ext cx="10161300" cy="1365478"/>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a:t>
            </a:r>
            <a:br>
              <a:rPr lang="en-US" sz="4700" b="1"/>
            </a:br>
            <a:br>
              <a:rPr lang="en-US" sz="4700" b="1"/>
            </a:br>
            <a:br>
              <a:rPr lang="en-US" sz="4700" b="1"/>
            </a:br>
            <a:br>
              <a:rPr lang="en-US" sz="4700" b="1"/>
            </a:br>
            <a:r>
              <a:rPr lang="en-US" sz="4700" b="1"/>
              <a:t>EPN’s Pro Bono Technical Assistance</a:t>
            </a:r>
            <a:endParaRPr/>
          </a:p>
        </p:txBody>
      </p:sp>
      <p:pic>
        <p:nvPicPr>
          <p:cNvPr id="90" name="Google Shape;90;p4"/>
          <p:cNvPicPr preferRelativeResize="0"/>
          <p:nvPr/>
        </p:nvPicPr>
        <p:blipFill rotWithShape="1">
          <a:blip r:embed="rId3">
            <a:alphaModFix/>
          </a:blip>
          <a:srcRect/>
          <a:stretch/>
        </p:blipFill>
        <p:spPr>
          <a:xfrm>
            <a:off x="9983033" y="-101600"/>
            <a:ext cx="2412166" cy="2412166"/>
          </a:xfrm>
          <a:prstGeom prst="rect">
            <a:avLst/>
          </a:prstGeom>
          <a:noFill/>
          <a:ln>
            <a:noFill/>
          </a:ln>
        </p:spPr>
      </p:pic>
      <p:pic>
        <p:nvPicPr>
          <p:cNvPr id="91" name="Google Shape;91;p4"/>
          <p:cNvPicPr preferRelativeResize="0"/>
          <p:nvPr/>
        </p:nvPicPr>
        <p:blipFill rotWithShape="1">
          <a:blip r:embed="rId4">
            <a:alphaModFix/>
          </a:blip>
          <a:srcRect/>
          <a:stretch/>
        </p:blipFill>
        <p:spPr>
          <a:xfrm>
            <a:off x="2759796" y="2323429"/>
            <a:ext cx="6116350" cy="444063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Relationship with TRC</a:t>
            </a:r>
            <a:endParaRPr sz="4700" b="1"/>
          </a:p>
        </p:txBody>
      </p:sp>
      <p:pic>
        <p:nvPicPr>
          <p:cNvPr id="97" name="Google Shape;97;p5"/>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98" name="Google Shape;98;p5"/>
          <p:cNvSpPr txBox="1"/>
          <p:nvPr/>
        </p:nvSpPr>
        <p:spPr>
          <a:xfrm>
            <a:off x="599900" y="2315654"/>
            <a:ext cx="10992200" cy="4302203"/>
          </a:xfrm>
          <a:prstGeom prst="rect">
            <a:avLst/>
          </a:prstGeom>
          <a:noFill/>
          <a:ln>
            <a:noFill/>
          </a:ln>
        </p:spPr>
        <p:txBody>
          <a:bodyPr spcFirstLastPara="1" wrap="square" lIns="91425" tIns="45700" rIns="91425" bIns="45700" anchor="t" anchorCtr="0">
            <a:spAutoFit/>
          </a:bodyPr>
          <a:lstStyle/>
          <a:p>
            <a:pPr marL="375920" marR="5080" lvl="0" indent="-363855" algn="l" rtl="0">
              <a:lnSpc>
                <a:spcPct val="138000"/>
              </a:lnSpc>
              <a:spcBef>
                <a:spcPts val="0"/>
              </a:spcBef>
              <a:spcAft>
                <a:spcPts val="0"/>
              </a:spcAft>
              <a:buClr>
                <a:srgbClr val="000000"/>
              </a:buClr>
              <a:buSzPts val="2800"/>
              <a:buFont typeface="Arial"/>
              <a:buChar char="▪"/>
            </a:pPr>
            <a:r>
              <a:rPr lang="en-US" sz="2800" b="0" i="0" u="none" strike="noStrike" cap="none">
                <a:solidFill>
                  <a:srgbClr val="000000"/>
                </a:solidFill>
                <a:latin typeface="Arial"/>
                <a:ea typeface="Arial"/>
                <a:cs typeface="Arial"/>
                <a:sym typeface="Arial"/>
              </a:rPr>
              <a:t>EPN gets most of its funding from private foundations, and about 10% from </a:t>
            </a:r>
            <a:r>
              <a:rPr lang="en-US" sz="2800" b="0" i="0" u="sng" strike="noStrike" cap="none">
                <a:solidFill>
                  <a:srgbClr val="0C5ADB"/>
                </a:solidFill>
                <a:latin typeface="Arial"/>
                <a:ea typeface="Arial"/>
                <a:cs typeface="Arial"/>
                <a:sym typeface="Arial"/>
                <a:hlinkClick r:id="rId4">
                  <a:extLst>
                    <a:ext uri="{A12FA001-AC4F-418D-AE19-62706E023703}">
                      <ahyp:hlinkClr xmlns:ahyp="http://schemas.microsoft.com/office/drawing/2018/hyperlinkcolor" val="tx"/>
                    </a:ext>
                  </a:extLst>
                </a:hlinkClick>
              </a:rPr>
              <a:t>TCTACs</a:t>
            </a:r>
            <a:endParaRPr/>
          </a:p>
          <a:p>
            <a:pPr marL="375920" marR="551815" lvl="0" indent="-363855" algn="l" rtl="0">
              <a:lnSpc>
                <a:spcPct val="138000"/>
              </a:lnSpc>
              <a:spcBef>
                <a:spcPts val="0"/>
              </a:spcBef>
              <a:spcAft>
                <a:spcPts val="0"/>
              </a:spcAft>
              <a:buClr>
                <a:srgbClr val="000000"/>
              </a:buClr>
              <a:buSzPts val="2800"/>
              <a:buFont typeface="Arial"/>
              <a:buChar char="▪"/>
            </a:pPr>
            <a:r>
              <a:rPr lang="en-US" sz="2800" b="0" i="0" u="none" strike="noStrike" cap="none">
                <a:solidFill>
                  <a:srgbClr val="000000"/>
                </a:solidFill>
                <a:latin typeface="Arial"/>
                <a:ea typeface="Arial"/>
                <a:cs typeface="Arial"/>
                <a:sym typeface="Arial"/>
              </a:rPr>
              <a:t>Using foundation funding, hired </a:t>
            </a:r>
            <a:r>
              <a:rPr lang="en-US" sz="2800" b="0" i="0" u="sng" strike="noStrike" cap="none">
                <a:solidFill>
                  <a:srgbClr val="0C5ADB"/>
                </a:solidFill>
                <a:latin typeface="Arial"/>
                <a:ea typeface="Arial"/>
                <a:cs typeface="Arial"/>
                <a:sym typeface="Arial"/>
                <a:hlinkClick r:id="rId5">
                  <a:extLst>
                    <a:ext uri="{A12FA001-AC4F-418D-AE19-62706E023703}">
                      <ahyp:hlinkClr xmlns:ahyp="http://schemas.microsoft.com/office/drawing/2018/hyperlinkcolor" val="tx"/>
                    </a:ext>
                  </a:extLst>
                </a:hlinkClick>
              </a:rPr>
              <a:t>TRC</a:t>
            </a:r>
            <a:r>
              <a:rPr lang="en-US" sz="2800" b="0" i="0" u="none" strike="noStrike" cap="none">
                <a:solidFill>
                  <a:srgbClr val="1155CC"/>
                </a:solidFill>
                <a:latin typeface="Arial"/>
                <a:ea typeface="Arial"/>
                <a:cs typeface="Arial"/>
                <a:sym typeface="Arial"/>
              </a:rPr>
              <a:t> </a:t>
            </a:r>
            <a:r>
              <a:rPr lang="en-US" sz="2800" b="0" i="0" u="none" strike="noStrike" cap="none">
                <a:solidFill>
                  <a:srgbClr val="000000"/>
                </a:solidFill>
                <a:latin typeface="Arial"/>
                <a:ea typeface="Arial"/>
                <a:cs typeface="Arial"/>
                <a:sym typeface="Arial"/>
              </a:rPr>
              <a:t>to assist CCGP selectees reach agreement with EPA:</a:t>
            </a:r>
            <a:endParaRPr/>
          </a:p>
          <a:p>
            <a:pPr marL="386715" marR="0" lvl="0" indent="0" algn="l" rtl="0">
              <a:lnSpc>
                <a:spcPct val="100000"/>
              </a:lnSpc>
              <a:spcBef>
                <a:spcPts val="1365"/>
              </a:spcBef>
              <a:spcAft>
                <a:spcPts val="0"/>
              </a:spcAft>
              <a:buNone/>
            </a:pPr>
            <a:r>
              <a:rPr lang="en-US" sz="2800" b="0" i="0" u="none" strike="noStrike" cap="none">
                <a:solidFill>
                  <a:srgbClr val="000000"/>
                </a:solidFill>
                <a:latin typeface="Arial"/>
                <a:ea typeface="Arial"/>
                <a:cs typeface="Arial"/>
                <a:sym typeface="Arial"/>
              </a:rPr>
              <a:t>−	</a:t>
            </a:r>
            <a:r>
              <a:rPr lang="en-US" sz="2800" b="0" i="0" u="sng" strike="noStrike" cap="none">
                <a:solidFill>
                  <a:srgbClr val="0C5ADB"/>
                </a:solidFill>
                <a:latin typeface="Arial"/>
                <a:ea typeface="Arial"/>
                <a:cs typeface="Arial"/>
                <a:sym typeface="Arial"/>
                <a:hlinkClick r:id="rId6">
                  <a:extLst>
                    <a:ext uri="{A12FA001-AC4F-418D-AE19-62706E023703}">
                      <ahyp:hlinkClr xmlns:ahyp="http://schemas.microsoft.com/office/drawing/2018/hyperlinkcolor" val="tx"/>
                    </a:ext>
                  </a:extLst>
                </a:hlinkClick>
              </a:rPr>
              <a:t>Pre-Award Introduction/Checklist and Resources</a:t>
            </a:r>
            <a:endParaRPr sz="2800" b="0" i="0" u="sng" strike="noStrike" cap="none">
              <a:solidFill>
                <a:srgbClr val="0C5ADB"/>
              </a:solidFill>
              <a:latin typeface="Arial"/>
              <a:ea typeface="Arial"/>
              <a:cs typeface="Arial"/>
              <a:sym typeface="Arial"/>
              <a:hlinkClick r:id="rId7">
                <a:extLst>
                  <a:ext uri="{A12FA001-AC4F-418D-AE19-62706E023703}">
                    <ahyp:hlinkClr xmlns:ahyp="http://schemas.microsoft.com/office/drawing/2018/hyperlinkcolor" val="tx"/>
                  </a:ext>
                </a:extLst>
              </a:hlinkClick>
            </a:endParaRPr>
          </a:p>
          <a:p>
            <a:pPr marL="386715" marR="0" lvl="0" indent="0" algn="l" rtl="0">
              <a:lnSpc>
                <a:spcPct val="100000"/>
              </a:lnSpc>
              <a:spcBef>
                <a:spcPts val="1370"/>
              </a:spcBef>
              <a:spcAft>
                <a:spcPts val="0"/>
              </a:spcAft>
              <a:buNone/>
            </a:pPr>
            <a:r>
              <a:rPr lang="en-US" sz="2800" b="0" i="0" u="none" strike="noStrike" cap="none">
                <a:solidFill>
                  <a:srgbClr val="000000"/>
                </a:solidFill>
                <a:latin typeface="Arial"/>
                <a:ea typeface="Arial"/>
                <a:cs typeface="Arial"/>
                <a:sym typeface="Arial"/>
              </a:rPr>
              <a:t>−	Webinars and Oﬃce Hours</a:t>
            </a:r>
            <a:endParaRPr/>
          </a:p>
          <a:p>
            <a:pPr marL="386715" marR="0" lvl="0" indent="0" algn="l" rtl="0">
              <a:lnSpc>
                <a:spcPct val="100000"/>
              </a:lnSpc>
              <a:spcBef>
                <a:spcPts val="1370"/>
              </a:spcBef>
              <a:spcAft>
                <a:spcPts val="0"/>
              </a:spcAft>
              <a:buNone/>
            </a:pPr>
            <a:r>
              <a:rPr lang="en-US" sz="2800" b="0" i="0" u="none" strike="noStrike" cap="none">
                <a:solidFill>
                  <a:srgbClr val="000000"/>
                </a:solidFill>
                <a:latin typeface="Arial"/>
                <a:ea typeface="Arial"/>
                <a:cs typeface="Arial"/>
                <a:sym typeface="Arial"/>
              </a:rPr>
              <a:t>−	1:1 support: </a:t>
            </a:r>
            <a:r>
              <a:rPr lang="en-US" sz="2800" b="0" i="0" u="sng" strike="noStrike" cap="none">
                <a:solidFill>
                  <a:srgbClr val="0C5ADB"/>
                </a:solidFill>
                <a:latin typeface="Arial"/>
                <a:ea typeface="Arial"/>
                <a:cs typeface="Arial"/>
                <a:sym typeface="Arial"/>
                <a:hlinkClick r:id="rId8">
                  <a:extLst>
                    <a:ext uri="{A12FA001-AC4F-418D-AE19-62706E023703}">
                      <ahyp:hlinkClr xmlns:ahyp="http://schemas.microsoft.com/office/drawing/2018/hyperlinkcolor" val="tx"/>
                    </a:ext>
                  </a:extLst>
                </a:hlinkClick>
              </a:rPr>
              <a:t>epa-support@trccompanies.com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02"/>
        <p:cNvGrpSpPr/>
        <p:nvPr/>
      </p:nvGrpSpPr>
      <p:grpSpPr>
        <a:xfrm>
          <a:off x="0" y="0"/>
          <a:ext cx="0" cy="0"/>
          <a:chOff x="0" y="0"/>
          <a:chExt cx="0" cy="0"/>
        </a:xfrm>
      </p:grpSpPr>
      <p:sp>
        <p:nvSpPr>
          <p:cNvPr id="103" name="Google Shape;103;p6"/>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Workshop Agenda</a:t>
            </a:r>
            <a:endParaRPr sz="4700" b="1"/>
          </a:p>
        </p:txBody>
      </p:sp>
      <p:pic>
        <p:nvPicPr>
          <p:cNvPr id="104" name="Google Shape;104;p6"/>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05" name="Google Shape;105;p6"/>
          <p:cNvSpPr txBox="1"/>
          <p:nvPr/>
        </p:nvSpPr>
        <p:spPr>
          <a:xfrm>
            <a:off x="599900" y="2987851"/>
            <a:ext cx="10992200" cy="3414846"/>
          </a:xfrm>
          <a:prstGeom prst="rect">
            <a:avLst/>
          </a:prstGeom>
          <a:noFill/>
          <a:ln>
            <a:noFill/>
          </a:ln>
        </p:spPr>
        <p:txBody>
          <a:bodyPr spcFirstLastPara="1" wrap="square" lIns="91425" tIns="45700" rIns="91425" bIns="45700" anchor="t" anchorCtr="0">
            <a:spAutoFit/>
          </a:bodyPr>
          <a:lstStyle/>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Welcome and Introductions</a:t>
            </a:r>
            <a:endParaRPr sz="3200" b="0" i="0" u="none" strike="noStrike" cap="none">
              <a:solidFill>
                <a:srgbClr val="000000"/>
              </a:solidFill>
              <a:latin typeface="Arial"/>
              <a:ea typeface="Arial"/>
              <a:cs typeface="Arial"/>
              <a:sym typeface="Arial"/>
            </a:endParaRPr>
          </a:p>
          <a:p>
            <a:pPr marL="0" marR="0" lvl="0" indent="0" algn="l" rtl="0">
              <a:lnSpc>
                <a:spcPct val="100000"/>
              </a:lnSpc>
              <a:spcBef>
                <a:spcPts val="1110"/>
              </a:spcBef>
              <a:spcAft>
                <a:spcPts val="0"/>
              </a:spcAft>
              <a:buClr>
                <a:srgbClr val="333E48"/>
              </a:buClr>
              <a:buSzPts val="3200"/>
              <a:buFont typeface="Arial"/>
              <a:buNone/>
            </a:pPr>
            <a:endParaRPr sz="3200" b="0" i="0" u="none" strike="noStrike" cap="none">
              <a:solidFill>
                <a:srgbClr val="000000"/>
              </a:solidFill>
              <a:latin typeface="Arial"/>
              <a:ea typeface="Arial"/>
              <a:cs typeface="Arial"/>
              <a:sym typeface="Arial"/>
            </a:endParaRPr>
          </a:p>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Review Pre-Award Introduction and Checklist</a:t>
            </a:r>
            <a:endParaRPr sz="3200" b="0" i="0" u="none" strike="noStrike" cap="none">
              <a:solidFill>
                <a:srgbClr val="000000"/>
              </a:solidFill>
              <a:latin typeface="Arial"/>
              <a:ea typeface="Arial"/>
              <a:cs typeface="Arial"/>
              <a:sym typeface="Arial"/>
            </a:endParaRPr>
          </a:p>
          <a:p>
            <a:pPr marL="0" marR="0" lvl="0" indent="0" algn="l" rtl="0">
              <a:lnSpc>
                <a:spcPct val="100000"/>
              </a:lnSpc>
              <a:spcBef>
                <a:spcPts val="1110"/>
              </a:spcBef>
              <a:spcAft>
                <a:spcPts val="0"/>
              </a:spcAft>
              <a:buNone/>
            </a:pPr>
            <a:endParaRPr sz="3200" b="0" i="0" u="none" strike="noStrike" cap="none">
              <a:solidFill>
                <a:srgbClr val="000000"/>
              </a:solidFill>
              <a:latin typeface="Arial"/>
              <a:ea typeface="Arial"/>
              <a:cs typeface="Arial"/>
              <a:sym typeface="Arial"/>
            </a:endParaRPr>
          </a:p>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Questions and Answers</a:t>
            </a:r>
            <a:endParaRPr sz="3200" b="0" i="0" u="none" strike="noStrike" cap="none">
              <a:solidFill>
                <a:srgbClr val="000000"/>
              </a:solidFill>
              <a:latin typeface="Arial"/>
              <a:ea typeface="Arial"/>
              <a:cs typeface="Arial"/>
              <a:sym typeface="Arial"/>
            </a:endParaRPr>
          </a:p>
          <a:p>
            <a:pPr marL="375920" marR="5080" lvl="0" indent="-173355" algn="l" rtl="0">
              <a:lnSpc>
                <a:spcPct val="138000"/>
              </a:lnSpc>
              <a:spcBef>
                <a:spcPts val="100"/>
              </a:spcBef>
              <a:spcAft>
                <a:spcPts val="0"/>
              </a:spcAft>
              <a:buClr>
                <a:srgbClr val="000000"/>
              </a:buClr>
              <a:buSzPts val="3000"/>
              <a:buFont typeface="Arial"/>
              <a:buNone/>
            </a:pPr>
            <a:endParaRPr sz="3000" b="0" i="0" u="sng" strike="noStrike" cap="none">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09"/>
        <p:cNvGrpSpPr/>
        <p:nvPr/>
      </p:nvGrpSpPr>
      <p:grpSpPr>
        <a:xfrm>
          <a:off x="0" y="0"/>
          <a:ext cx="0" cy="0"/>
          <a:chOff x="0" y="0"/>
          <a:chExt cx="0" cy="0"/>
        </a:xfrm>
      </p:grpSpPr>
      <p:sp>
        <p:nvSpPr>
          <p:cNvPr id="110" name="Google Shape;110;p7"/>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11" name="Google Shape;111;p7"/>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12" name="Google Shape;112;p7"/>
          <p:cNvSpPr txBox="1"/>
          <p:nvPr/>
        </p:nvSpPr>
        <p:spPr>
          <a:xfrm>
            <a:off x="599900" y="2692287"/>
            <a:ext cx="10992300" cy="354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sng" strike="noStrike" cap="none" dirty="0">
                <a:solidFill>
                  <a:srgbClr val="0070C0"/>
                </a:solidFill>
                <a:latin typeface="Arial"/>
                <a:ea typeface="Arial"/>
                <a:cs typeface="Arial"/>
                <a:sym typeface="Arial"/>
                <a:hlinkClick r:id="rId4">
                  <a:extLst>
                    <a:ext uri="{A12FA001-AC4F-418D-AE19-62706E023703}">
                      <ahyp:hlinkClr xmlns:ahyp="http://schemas.microsoft.com/office/drawing/2018/hyperlinkcolor" val="tx"/>
                    </a:ext>
                  </a:extLst>
                </a:hlinkClick>
              </a:rPr>
              <a:t>Community Change Grants Program Pre-Award Checklist and Introduction</a:t>
            </a:r>
            <a:endParaRPr sz="3200" b="0" i="0" u="none" strike="noStrike" cap="none" dirty="0">
              <a:solidFill>
                <a:srgbClr val="0070C0"/>
              </a:solidFill>
              <a:latin typeface="Arial"/>
              <a:ea typeface="Arial"/>
              <a:cs typeface="Arial"/>
              <a:sym typeface="Arial"/>
            </a:endParaRPr>
          </a:p>
          <a:p>
            <a:pPr marL="0" marR="0" lvl="0" indent="0" algn="l" rtl="0">
              <a:lnSpc>
                <a:spcPct val="100000"/>
              </a:lnSpc>
              <a:spcBef>
                <a:spcPts val="2910"/>
              </a:spcBef>
              <a:spcAft>
                <a:spcPts val="0"/>
              </a:spcAft>
              <a:buNone/>
            </a:pPr>
            <a:r>
              <a:rPr lang="en-US" sz="4000" b="0" i="0" u="none" strike="noStrike" cap="none" dirty="0">
                <a:solidFill>
                  <a:srgbClr val="1F1F1F"/>
                </a:solidFill>
                <a:latin typeface="Arial"/>
                <a:ea typeface="Arial"/>
                <a:cs typeface="Arial"/>
                <a:sym typeface="Arial"/>
              </a:rPr>
              <a:t>Introduction tab</a:t>
            </a:r>
            <a:endParaRPr dirty="0"/>
          </a:p>
          <a:p>
            <a:pPr marL="457200" marR="0" lvl="0" indent="-457200" algn="l" rtl="0">
              <a:lnSpc>
                <a:spcPct val="100000"/>
              </a:lnSpc>
              <a:spcBef>
                <a:spcPts val="1110"/>
              </a:spcBef>
              <a:spcAft>
                <a:spcPts val="0"/>
              </a:spcAft>
              <a:buClr>
                <a:srgbClr val="333E48"/>
              </a:buClr>
              <a:buSzPts val="4000"/>
              <a:buFont typeface="Arial"/>
              <a:buChar char="•"/>
            </a:pPr>
            <a:r>
              <a:rPr lang="en-US" sz="4000" dirty="0">
                <a:solidFill>
                  <a:srgbClr val="1F1F1F"/>
                </a:solidFill>
              </a:rPr>
              <a:t>120</a:t>
            </a:r>
            <a:r>
              <a:rPr lang="en-US" sz="4000" b="0" i="0" u="none" strike="noStrike" cap="none" dirty="0">
                <a:solidFill>
                  <a:srgbClr val="1F1F1F"/>
                </a:solidFill>
                <a:latin typeface="Arial"/>
                <a:ea typeface="Arial"/>
                <a:cs typeface="Arial"/>
                <a:sym typeface="Arial"/>
              </a:rPr>
              <a:t> Day Overview: EPA / Awardee Action</a:t>
            </a:r>
            <a:endParaRPr sz="4000" b="0" i="0" u="none" strike="noStrike" cap="none" dirty="0">
              <a:solidFill>
                <a:srgbClr val="000000"/>
              </a:solidFill>
              <a:latin typeface="Arial"/>
              <a:ea typeface="Arial"/>
              <a:cs typeface="Arial"/>
              <a:sym typeface="Arial"/>
            </a:endParaRPr>
          </a:p>
          <a:p>
            <a:pPr marL="375920" marR="5080" lvl="0" indent="-173355" algn="l" rtl="0">
              <a:lnSpc>
                <a:spcPct val="138000"/>
              </a:lnSpc>
              <a:spcBef>
                <a:spcPts val="100"/>
              </a:spcBef>
              <a:spcAft>
                <a:spcPts val="0"/>
              </a:spcAft>
              <a:buClr>
                <a:srgbClr val="000000"/>
              </a:buClr>
              <a:buSzPts val="3000"/>
              <a:buFont typeface="Arial"/>
              <a:buNone/>
            </a:pPr>
            <a:endParaRPr sz="3000" b="0" i="0" u="sng" strike="noStrike" cap="none" dirty="0">
              <a:solidFill>
                <a:srgbClr val="1155CC"/>
              </a:solidFill>
              <a:latin typeface="Arial"/>
              <a:ea typeface="Arial"/>
              <a:cs typeface="Arial"/>
              <a:sym typeface="Arial"/>
              <a:hlinkClick r:id="rId5">
                <a:extLst>
                  <a:ext uri="{A12FA001-AC4F-418D-AE19-62706E023703}">
                    <ahyp:hlinkClr xmlns:ahyp="http://schemas.microsoft.com/office/drawing/2018/hyperlinkcolor" val="tx"/>
                  </a:ext>
                </a:extLst>
              </a:hlinkCli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16"/>
        <p:cNvGrpSpPr/>
        <p:nvPr/>
      </p:nvGrpSpPr>
      <p:grpSpPr>
        <a:xfrm>
          <a:off x="0" y="0"/>
          <a:ext cx="0" cy="0"/>
          <a:chOff x="0" y="0"/>
          <a:chExt cx="0" cy="0"/>
        </a:xfrm>
      </p:grpSpPr>
      <p:sp>
        <p:nvSpPr>
          <p:cNvPr id="117" name="Google Shape;117;p8"/>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18" name="Google Shape;118;p8"/>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19" name="Google Shape;119;p8"/>
          <p:cNvSpPr txBox="1"/>
          <p:nvPr/>
        </p:nvSpPr>
        <p:spPr>
          <a:xfrm>
            <a:off x="599900" y="2692287"/>
            <a:ext cx="10992300" cy="354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1: Begin Internal Approval Process to Accept EPA Award </a:t>
            </a:r>
            <a:endParaRPr/>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a:solidFill>
                  <a:srgbClr val="1F1F1F"/>
                </a:solidFill>
                <a:latin typeface="Arial"/>
                <a:ea typeface="Arial"/>
                <a:cs typeface="Arial"/>
                <a:sym typeface="Arial"/>
              </a:rPr>
              <a:t>Start any legal or organizational approvals to avoid </a:t>
            </a:r>
            <a:r>
              <a:rPr lang="en-US" sz="3200" b="0" i="0" u="none" strike="noStrike" cap="none">
                <a:solidFill>
                  <a:srgbClr val="000000"/>
                </a:solidFill>
                <a:latin typeface="Arial"/>
                <a:ea typeface="Arial"/>
                <a:cs typeface="Arial"/>
                <a:sym typeface="Arial"/>
              </a:rPr>
              <a:t>delays</a:t>
            </a:r>
            <a:endParaRPr/>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a:solidFill>
                  <a:srgbClr val="000000"/>
                </a:solidFill>
                <a:latin typeface="Arial"/>
                <a:ea typeface="Arial"/>
                <a:cs typeface="Arial"/>
                <a:sym typeface="Arial"/>
              </a:rPr>
              <a:t>For Collaborating </a:t>
            </a:r>
            <a:r>
              <a:rPr lang="en-US" sz="3200" b="0" i="0" u="none" strike="noStrike" cap="none">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Entities</a:t>
            </a:r>
            <a:r>
              <a:rPr lang="en-US" sz="3200" b="0" i="0" u="none" strike="noStrike" cap="none">
                <a:solidFill>
                  <a:srgbClr val="000000"/>
                </a:solidFill>
                <a:latin typeface="Arial"/>
                <a:ea typeface="Arial"/>
                <a:cs typeface="Arial"/>
                <a:sym typeface="Arial"/>
              </a:rPr>
              <a:t>: </a:t>
            </a:r>
            <a:r>
              <a:rPr lang="en-US" sz="3200" b="0" i="0" u="sng" strike="noStrike" cap="none">
                <a:solidFill>
                  <a:srgbClr val="000000"/>
                </a:solidFill>
                <a:latin typeface="Arial"/>
                <a:ea typeface="Arial"/>
                <a:cs typeface="Arial"/>
                <a:sym typeface="Arial"/>
              </a:rPr>
              <a:t>obtain a UEI at SAM.gov</a:t>
            </a:r>
            <a:endParaRPr sz="3200" b="0" i="0" u="sng"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B590205B16A54CB680B1BD1809D340" ma:contentTypeVersion="27" ma:contentTypeDescription="Create a new document." ma:contentTypeScope="" ma:versionID="d857feef48a6b0decc4d7d75b0e79b9d">
  <xsd:schema xmlns:xsd="http://www.w3.org/2001/XMLSchema" xmlns:xs="http://www.w3.org/2001/XMLSchema" xmlns:p="http://schemas.microsoft.com/office/2006/metadata/properties" xmlns:ns1="http://schemas.microsoft.com/sharepoint/v3" xmlns:ns2="a6de7b38-8976-45fb-8c4f-5066f37108c5" xmlns:ns3="5b606648-257d-4599-bcd4-8682dabe1628" xmlns:ns4="ef73d6c3-b6b3-4ddb-a3a7-36b905b6dda7" targetNamespace="http://schemas.microsoft.com/office/2006/metadata/properties" ma:root="true" ma:fieldsID="a1d56e8ab77c2588ac806a2e1f21b00b" ns1:_="" ns2:_="" ns3:_="" ns4:_="">
    <xsd:import namespace="http://schemas.microsoft.com/sharepoint/v3"/>
    <xsd:import namespace="a6de7b38-8976-45fb-8c4f-5066f37108c5"/>
    <xsd:import namespace="5b606648-257d-4599-bcd4-8682dabe1628"/>
    <xsd:import namespace="ef73d6c3-b6b3-4ddb-a3a7-36b905b6dda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DateTaken" minOccurs="0"/>
                <xsd:element ref="ns2:Tips" minOccurs="0"/>
                <xsd:element ref="ns2:MediaLengthInSeconds" minOccurs="0"/>
                <xsd:element ref="ns2:lcf76f155ced4ddcb4097134ff3c332f" minOccurs="0"/>
                <xsd:element ref="ns4:TaxCatchAll" minOccurs="0"/>
                <xsd:element ref="ns2:MediaServiceObjectDetectorVersions" minOccurs="0"/>
                <xsd:element ref="ns2:MediaServiceLocation" minOccurs="0"/>
                <xsd:element ref="ns2:MediaServiceSearchProperties" minOccurs="0"/>
                <xsd:element ref="ns1:_ip_UnifiedCompliancePolicyProperties" minOccurs="0"/>
                <xsd:element ref="ns1:_ip_UnifiedCompliancePolicyUIAc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de7b38-8976-45fb-8c4f-5066f37108c5"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MediaServiceOCR" ma:index="9" nillable="true" ma:displayName="Extracted Text" ma:internalName="MediaServiceOCR" ma:readOnly="true">
      <xsd:simpleType>
        <xsd:restriction base="dms:Note">
          <xsd:maxLength value="255"/>
        </xsd:restriction>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Tips" ma:index="13" nillable="true" ma:displayName="Tips" ma:description="Instructions for people pulling the information" ma:internalName="Tips" ma:readOnly="false">
      <xsd:simpleType>
        <xsd:restriction base="dms:Text">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6030b31-b262-4dfa-bb64-35cfdf7b07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Flow_SignoffStatus" ma:index="26"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606648-257d-4599-bcd4-8682dabe1628" elementFormDefault="qualified">
    <xsd:import namespace="http://schemas.microsoft.com/office/2006/documentManagement/types"/>
    <xsd:import namespace="http://schemas.microsoft.com/office/infopath/2007/PartnerControls"/>
    <xsd:element name="SharedWithUsers" ma:index="7"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73d6c3-b6b3-4ddb-a3a7-36b905b6dda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ea9d9675-12c5-4802-b9df-a9e57d3789f1}" ma:internalName="TaxCatchAll" ma:showField="CatchAllData" ma:web="ef73d6c3-b6b3-4ddb-a3a7-36b905b6dd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ef73d6c3-b6b3-4ddb-a3a7-36b905b6dda7"/>
    <lcf76f155ced4ddcb4097134ff3c332f xmlns="a6de7b38-8976-45fb-8c4f-5066f37108c5">
      <Terms xmlns="http://schemas.microsoft.com/office/infopath/2007/PartnerControls"/>
    </lcf76f155ced4ddcb4097134ff3c332f>
    <_ip_UnifiedCompliancePolicyProperties xmlns="http://schemas.microsoft.com/sharepoint/v3" xsi:nil="true"/>
    <Tips xmlns="a6de7b38-8976-45fb-8c4f-5066f37108c5" xsi:nil="true"/>
    <_Flow_SignoffStatus xmlns="a6de7b38-8976-45fb-8c4f-5066f37108c5" xsi:nil="true"/>
  </documentManagement>
</p:properties>
</file>

<file path=customXml/itemProps1.xml><?xml version="1.0" encoding="utf-8"?>
<ds:datastoreItem xmlns:ds="http://schemas.openxmlformats.org/officeDocument/2006/customXml" ds:itemID="{30B1F081-9A95-4454-A63B-99544E9A3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6de7b38-8976-45fb-8c4f-5066f37108c5"/>
    <ds:schemaRef ds:uri="5b606648-257d-4599-bcd4-8682dabe1628"/>
    <ds:schemaRef ds:uri="ef73d6c3-b6b3-4ddb-a3a7-36b905b6dd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56D35F-03C6-4D3A-8988-2B0279BE1A58}">
  <ds:schemaRefs>
    <ds:schemaRef ds:uri="http://schemas.microsoft.com/sharepoint/v3/contenttype/forms"/>
  </ds:schemaRefs>
</ds:datastoreItem>
</file>

<file path=customXml/itemProps3.xml><?xml version="1.0" encoding="utf-8"?>
<ds:datastoreItem xmlns:ds="http://schemas.openxmlformats.org/officeDocument/2006/customXml" ds:itemID="{356829B9-8D49-49F4-9C7F-FEBB93D37D1C}">
  <ds:schemaRefs>
    <ds:schemaRef ds:uri="http://www.w3.org/XML/1998/namespace"/>
    <ds:schemaRef ds:uri="a6de7b38-8976-45fb-8c4f-5066f37108c5"/>
    <ds:schemaRef ds:uri="http://purl.org/dc/terms/"/>
    <ds:schemaRef ds:uri="5b606648-257d-4599-bcd4-8682dabe1628"/>
    <ds:schemaRef ds:uri="http://schemas.microsoft.com/office/2006/documentManagement/types"/>
    <ds:schemaRef ds:uri="http://schemas.microsoft.com/sharepoint/v3"/>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ef73d6c3-b6b3-4ddb-a3a7-36b905b6dda7"/>
  </ds:schemaRefs>
</ds:datastoreItem>
</file>

<file path=docMetadata/LabelInfo.xml><?xml version="1.0" encoding="utf-8"?>
<clbl:labelList xmlns:clbl="http://schemas.microsoft.com/office/2020/mipLabelMetadata">
  <clbl:label id="{543eaf7b-7e0d-4076-a34d-1fc8cc20e5bb}" enabled="0" method="" siteId="{543eaf7b-7e0d-4076-a34d-1fc8cc20e5bb}" removed="1"/>
</clbl:labelList>
</file>

<file path=docProps/app.xml><?xml version="1.0" encoding="utf-8"?>
<Properties xmlns="http://schemas.openxmlformats.org/officeDocument/2006/extended-properties" xmlns:vt="http://schemas.openxmlformats.org/officeDocument/2006/docPropsVTypes">
  <TotalTime>4</TotalTime>
  <Words>1906</Words>
  <Application>Microsoft Office PowerPoint</Application>
  <PresentationFormat>Widescreen</PresentationFormat>
  <Paragraphs>92</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Roboto</vt:lpstr>
      <vt:lpstr>Material</vt:lpstr>
      <vt:lpstr>PowerPoint Presentation</vt:lpstr>
      <vt:lpstr>Disclaimer</vt:lpstr>
      <vt:lpstr>About EPN</vt:lpstr>
      <vt:lpstr>EPN’s Pro Bono Technical Assistance</vt:lpstr>
      <vt:lpstr>\    EPN’s Pro Bono Technical Assistance</vt:lpstr>
      <vt:lpstr>Relationship with TRC</vt:lpstr>
      <vt:lpstr>Workshop Agenda</vt:lpstr>
      <vt:lpstr>Checklist Review</vt:lpstr>
      <vt:lpstr>Checklist Review</vt:lpstr>
      <vt:lpstr>Checklist Review</vt:lpstr>
      <vt:lpstr>Checklist Review</vt:lpstr>
      <vt:lpstr>Checklist Review</vt:lpstr>
      <vt:lpstr>Checklist Review</vt:lpstr>
      <vt:lpstr>Checklist Review</vt:lpstr>
      <vt:lpstr>Checklist Review</vt:lpstr>
      <vt:lpstr>Checklist Review</vt:lpstr>
      <vt:lpstr>Checklist Review</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Hart, Nathan</dc:creator>
  <cp:lastModifiedBy>Hart, Nathan</cp:lastModifiedBy>
  <cp:revision>2</cp:revision>
  <dcterms:modified xsi:type="dcterms:W3CDTF">2024-09-10T21:51:36Z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0x0101000FB590205B16A54CB680B1BD1809D340</vt:lpwstr>
  </property>
  <property fmtid="{D5CDD505-2E9C-101B-9397-08002B2CF9AE}" pid="3" name="MediaServiceImageTags">
    <vt:lpwstr/>
  </property>
</Properties>
</file>