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8ABD-B590-48A1-A35C-BE427661F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A4638-B004-4EAC-B8BA-2BDDB435A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3A4E9-B072-4E8E-BE7E-603A80FC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87D58-8361-48DE-B68A-EA4C65336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60EED-A089-483F-87D6-93D5DDD5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7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04F00-745C-48AF-8752-15D84456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B1821-FBC5-45D7-BB77-B274478FD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12D9D-72D8-4428-A361-F6BBAB2A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2AFF7-27AC-4CF8-972A-07CBECBA2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F696C-F33F-494E-8D1E-D1905D7B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9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4F94DF-F3B2-4A70-9B22-B1148088B0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C325F-48FB-4D83-B5B3-BD9BE86E5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C6CF7-1147-460C-9FEC-A78A1AF3F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D8B8-D3E2-437B-AC0D-7A9CC29D4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42DAF-C0A5-4925-B571-2CD7D67D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1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B46E6-E67D-4D5E-B0A0-5FCBB5767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04D7E-9C7A-4099-B185-ABA2160FB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A58F8-DB04-4421-984C-DB22F0EC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96590-2766-4F53-9DFF-FB8A22B25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719CF-C9D8-4999-AF26-FD3D8482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1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779EB-5376-47AF-8B25-989E97FF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8936A-947C-4774-88BA-D64239044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855CB-F8D5-46BB-8558-8145A702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9E354-6F87-433E-94B6-917D2B67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50E64-1D80-48EF-AD77-14269B3B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3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503B-236A-4986-B823-C4E9758E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2E81-436D-48CE-A673-B2239FD4F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64806-8742-44E2-99EF-8D49C0645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B0DBA-7A74-4176-9E5E-2E72F1AE8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4B109-31F2-43AB-A8F6-11ACF5C90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7D334-DF85-481F-BB2F-EE077E10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7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53466-8798-4A41-BD86-A07359C4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03773-66B4-42D5-999C-3AC8C2957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BA87D-8F0D-46D6-9844-BD2F601D1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C1FAFF-CA24-4A5E-AA55-05ACBE7D52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22D85D-2130-4872-B096-2129E0834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DD48FB-F232-4652-8439-B83E588D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DE28EF-F6F1-42BA-B9C2-C900CFAD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17E435-40C5-4E25-86DB-36E8998F5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0405B-5303-42D4-B6C9-6951AE11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773560-C711-45C9-AAAA-3D3B4575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3441D7-0CF5-48D6-8533-F32F5B671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ABBFC-4294-4D7E-9A6C-57878F4B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4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4CBE7-9505-42B3-89EE-54C5EB0C2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8EFF75-C51F-4F7F-B93F-3FED537F2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7754C-CA6E-45C8-AFF6-D0E926CB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9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D293B-A5FE-4015-948A-B9D9ACEC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A558D-7EE3-4781-9A52-73EFF5A3B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B8C0B-255A-4672-ABBA-DB3B382B1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50D27-3536-45D5-8DA9-C04059B03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5BAE9-6CB5-4D86-971B-6C2A8EF7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A3BB3-C93B-4ED6-A39A-E30FBBD2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5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FBE5E-7AEB-4C0C-A669-B28E1CBB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11AFDC-611B-4306-B987-765E65706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4C9D7-96C4-4D8D-A85C-4AF84AC6C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2A563-8D4D-4691-9F4A-4D93600C5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CAE4D-DC6A-4B3A-875F-056B7FA3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E7478-2BC2-4264-8713-A5430CCF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6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DD9B7-905B-48AF-B9E3-22E11277D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EB3AD-9B7E-4F91-B522-F2EAA6603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5788D-5D4A-4E1C-B53B-AD6B04985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3F268-29E6-44E9-A803-94107DC17B33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0C6D0-21C8-49E5-881F-739E9EB69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F11CB-92C1-47F1-869E-E3E0EDC60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D0164-1867-46A2-BC9D-D7E77BFD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2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CD8D9-61CF-47AA-AD35-793A117E6B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Dr. Elizabeth Southerland</a:t>
            </a:r>
          </a:p>
        </p:txBody>
      </p:sp>
    </p:spTree>
    <p:extLst>
      <p:ext uri="{BB962C8B-B14F-4D97-AF65-F5344CB8AC3E}">
        <p14:creationId xmlns:p14="http://schemas.microsoft.com/office/powerpoint/2010/main" val="235123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DDFB8F-807E-4AAD-BB9F-5C717B325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5" y="23812"/>
            <a:ext cx="485775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Dr. Elizabeth Southerland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Elizabeth Southerland</dc:title>
  <dc:creator>Hartigan, John</dc:creator>
  <cp:lastModifiedBy>John Hartigan</cp:lastModifiedBy>
  <cp:revision>1</cp:revision>
  <dcterms:created xsi:type="dcterms:W3CDTF">2019-08-06T15:57:02Z</dcterms:created>
  <dcterms:modified xsi:type="dcterms:W3CDTF">2021-04-07T13:38:58Z</dcterms:modified>
</cp:coreProperties>
</file>