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04" r:id="rId3"/>
    <p:sldId id="308" r:id="rId4"/>
    <p:sldId id="306" r:id="rId5"/>
    <p:sldId id="307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 showGuides="1">
      <p:cViewPr varScale="1">
        <p:scale>
          <a:sx n="102" d="100"/>
          <a:sy n="102" d="100"/>
        </p:scale>
        <p:origin x="19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A2503-2E35-F549-8837-EEDC5AF16881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C7A4A-2E3B-A04D-99E9-5B72EA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3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19EA103C-BA19-1149-A423-91D34D6234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5A0B6797-7070-824A-B36C-A5A53B8158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4F03B3B5-AC07-FC47-A6B5-65C116B3C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63416-145C-DE4E-A7DB-C657A35378D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1E5C-55C2-F441-A089-81A375B80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3D075-B325-5F4A-A61C-3FFC16D72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4912C-E6B2-384F-B5DC-0BC5846F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88CF-CA15-8842-8757-23867A8B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1542A-EEF7-274E-A5E1-2C68DC1C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B955-3EB3-C942-8F38-67FA8B50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CC752-3D2C-9741-B030-93972065E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74C7-81B1-D648-B843-D60D9DEF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5725-1D88-A44C-83B8-F8EA2DC3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A1BC8-8F96-D64D-94F6-B92123D3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831C0-0DF0-E74B-A640-43914625A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3550D-4BDF-1947-B78B-47E5382B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628EC-3E54-4748-BFB7-006F66FB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7DD4-96C0-2A46-9867-F37A3CC0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E9BDF-CAF8-6446-9681-E9C0A634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1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26C-7376-E04F-86AB-7142A576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651F-BEF5-CA4F-8E92-95CDD7128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87A6-3718-A748-B57E-29ACFE5E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8193-CF25-144E-A6D2-BDCF5311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2F4B3-66C0-BA4A-AB92-92761746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9F53-8B42-FF49-A845-1338B032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0C8BE-6D83-0C47-AE3F-ABEEA19A1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399F-9890-224F-866B-092F1D80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7751-F999-924F-9424-278D5712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92F0-486D-1844-9315-BE3086A8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954E-EAA6-A744-B0DA-3EAA21E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C407C-AFF8-5F4B-9D13-3EBE22C75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E8A05-8E31-8E49-AA64-F001D785E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004D4-544B-9449-BB1E-47C84C95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B7DE8-FF9F-7D45-9D7B-06DDACBF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13EB9-0380-BB42-9648-93E24497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3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E30E-8F60-CB47-9A40-5A0AAE3C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683DF-7711-3449-AD0F-77D9B086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AAD25-2EEE-CE48-ABF1-F8BA013DA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23C3D-404A-2545-BFF9-60210435B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10B54-A9AC-6642-A199-83CFC604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A32DC-54AC-BC40-826F-CE662635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A9D0-1FC6-754B-84DA-BBF08F5E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4C655-EDC1-F247-9319-B47F1D85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4EBC-0AA9-134B-9B5E-478DE512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42198-0FCC-344A-B50D-AFD9C72F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6590C-20E8-EB4C-9CF2-B3659CB4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F458D-7470-8043-B954-B5B321C2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F22D7-0084-4242-9BBC-5F5F7EB7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3BB5A-3618-A644-8F34-5DA599BF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5F077-CC3A-D942-9C2D-69BA19A2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3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9313-F0B8-C245-A2A8-8F5DBA0D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8946-ED45-CA4F-BA95-72FA30CD5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92E26-46E7-ED4A-8BC7-41B98E202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195-E9DB-854E-8514-2C9927C2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85C0D-A928-EA44-8E3A-3755156F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3F843-BD6E-1842-B1A3-44176E36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3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CF38-88F4-454D-92E2-44847FAF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F8E26-DE3B-C146-B147-E421E6171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57365-1719-CE42-93E7-F271DAADC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C680-FACE-6346-AC6C-47783168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B6029-A9EE-8349-8B7B-92588B1D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5C682-819B-6A42-ABFB-B2DB31B7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9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167B5-FF02-A445-9219-02648C93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24E17-DE6B-C34D-BD4B-82FBFD26A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08AC1-F753-0641-9FEE-3A6D107CD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B781-E495-1C47-8E73-D6634A38C73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BB09F-C4D1-2F4D-BE5A-5155F6D33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1F42-D620-744F-8887-3D0C364F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71500-5700-4A4F-8FC5-EDB1400B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BF18B-C33E-4F41-89FE-3FF52648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87" y="0"/>
            <a:ext cx="1147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3">
            <a:extLst>
              <a:ext uri="{FF2B5EF4-FFF2-40B4-BE49-F238E27FC236}">
                <a16:creationId xmlns:a16="http://schemas.microsoft.com/office/drawing/2014/main" id="{32FED5BF-D3F2-8C4E-8C89-C9CC6B70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8382000" cy="1143000"/>
          </a:xfrm>
        </p:spPr>
        <p:txBody>
          <a:bodyPr/>
          <a:lstStyle/>
          <a:p>
            <a:r>
              <a:rPr lang="en-US" altLang="en-US" b="1">
                <a:cs typeface="Arial" panose="020B0604020202020204" pitchFamily="34" charset="0"/>
              </a:rPr>
              <a:t>Anatomy of Air Quality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4615A-6303-7E4F-966A-6E1C0A92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308100"/>
            <a:ext cx="8686800" cy="46355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Key issues in criteria (S.108) and NAAQS (S.109)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Based on the latest scientific criteria….</a:t>
            </a:r>
          </a:p>
          <a:p>
            <a:pPr lvl="2">
              <a:defRPr/>
            </a:pPr>
            <a:r>
              <a:rPr lang="en-US" dirty="0"/>
              <a:t>Are the current/new standards </a:t>
            </a:r>
            <a:r>
              <a:rPr lang="en-US" b="1" i="1" dirty="0"/>
              <a:t>requisite</a:t>
            </a:r>
            <a:r>
              <a:rPr lang="en-US" dirty="0"/>
              <a:t> to </a:t>
            </a:r>
            <a:r>
              <a:rPr lang="en-US" i="1" dirty="0"/>
              <a:t>protect public health</a:t>
            </a:r>
            <a:r>
              <a:rPr lang="en-US" dirty="0"/>
              <a:t> with an </a:t>
            </a:r>
            <a:r>
              <a:rPr lang="en-US" b="1" i="1" dirty="0"/>
              <a:t>adequate margin of safety</a:t>
            </a:r>
          </a:p>
          <a:p>
            <a:pPr lvl="2">
              <a:defRPr/>
            </a:pPr>
            <a:r>
              <a:rPr lang="en-US" dirty="0"/>
              <a:t>Do the standards </a:t>
            </a:r>
            <a:r>
              <a:rPr lang="en-US" i="1" dirty="0"/>
              <a:t>protect public welfare </a:t>
            </a:r>
            <a:r>
              <a:rPr lang="en-US" dirty="0"/>
              <a:t>(the environment, climate, materials, visibility, ecosystems….)</a:t>
            </a:r>
          </a:p>
          <a:p>
            <a:pPr lvl="2">
              <a:defRPr/>
            </a:pPr>
            <a:r>
              <a:rPr lang="en-US" dirty="0"/>
              <a:t>Costs of controlling pollution are not considered</a:t>
            </a:r>
          </a:p>
          <a:p>
            <a:pPr marL="914400" lvl="2" indent="0">
              <a:buNone/>
              <a:defRPr/>
            </a:pPr>
            <a:endParaRPr lang="en-US" dirty="0"/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The four major components of air quality standards</a:t>
            </a:r>
          </a:p>
          <a:p>
            <a:pPr lvl="2">
              <a:defRPr/>
            </a:pPr>
            <a:r>
              <a:rPr lang="en-US" dirty="0"/>
              <a:t>Indicator   - i.e. what is </a:t>
            </a:r>
            <a:r>
              <a:rPr lang="en-US" i="1" dirty="0"/>
              <a:t>measured</a:t>
            </a:r>
            <a:r>
              <a:rPr lang="en-US" dirty="0"/>
              <a:t> (O</a:t>
            </a:r>
            <a:r>
              <a:rPr lang="en-US" baseline="-25000" dirty="0"/>
              <a:t>3</a:t>
            </a:r>
            <a:r>
              <a:rPr lang="en-US" dirty="0"/>
              <a:t>, TSP, PM</a:t>
            </a:r>
            <a:r>
              <a:rPr lang="en-US" baseline="-25000" dirty="0"/>
              <a:t>2.5…</a:t>
            </a:r>
            <a:r>
              <a:rPr lang="en-US" dirty="0"/>
              <a:t>) and FRM</a:t>
            </a:r>
          </a:p>
          <a:p>
            <a:pPr lvl="2">
              <a:defRPr/>
            </a:pPr>
            <a:r>
              <a:rPr lang="en-US" dirty="0"/>
              <a:t>Averaging time -  1-hr, 8-hr, 24-hr, annual</a:t>
            </a:r>
          </a:p>
          <a:p>
            <a:pPr lvl="2">
              <a:defRPr/>
            </a:pPr>
            <a:r>
              <a:rPr lang="en-US" dirty="0"/>
              <a:t>Form  - statistic – e.g. </a:t>
            </a:r>
            <a:r>
              <a:rPr lang="en-US" dirty="0" err="1"/>
              <a:t>exceedance</a:t>
            </a:r>
            <a:r>
              <a:rPr lang="en-US" dirty="0"/>
              <a:t>, concentration based</a:t>
            </a:r>
          </a:p>
          <a:p>
            <a:pPr lvl="2">
              <a:defRPr/>
            </a:pPr>
            <a:r>
              <a:rPr lang="en-US" dirty="0"/>
              <a:t>Level – e.g. 15 ug/m</a:t>
            </a:r>
            <a:r>
              <a:rPr lang="en-US" baseline="30000" dirty="0"/>
              <a:t>3  </a:t>
            </a:r>
            <a:r>
              <a:rPr lang="en-US" dirty="0"/>
              <a:t>(PM), 0.08 ppm O</a:t>
            </a:r>
            <a:r>
              <a:rPr lang="en-US" baseline="-25000" dirty="0"/>
              <a:t>3 </a:t>
            </a:r>
            <a:r>
              <a:rPr lang="en-US" dirty="0"/>
              <a:t>(gases)</a:t>
            </a:r>
          </a:p>
          <a:p>
            <a:pPr lvl="2">
              <a:defRPr/>
            </a:pPr>
            <a:endParaRPr lang="en-US" baseline="300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The relative protection afforded by a “suite” of NAAQS is a function of all components for all standards combined</a:t>
            </a:r>
          </a:p>
        </p:txBody>
      </p:sp>
    </p:spTree>
    <p:extLst>
      <p:ext uri="{BB962C8B-B14F-4D97-AF65-F5344CB8AC3E}">
        <p14:creationId xmlns:p14="http://schemas.microsoft.com/office/powerpoint/2010/main" val="228448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74587-E7CB-744B-B93E-73AF84D1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67" y="493517"/>
            <a:ext cx="10877087" cy="58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967FE-CE50-024C-AE09-7B1BF7DA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" y="0"/>
            <a:ext cx="1202558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74462-CE7D-5141-B003-52B81DEE0EAA}"/>
              </a:ext>
            </a:extLst>
          </p:cNvPr>
          <p:cNvSpPr txBox="1"/>
          <p:nvPr/>
        </p:nvSpPr>
        <p:spPr>
          <a:xfrm>
            <a:off x="183715" y="864296"/>
            <a:ext cx="591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www.ucsusa.org</a:t>
            </a:r>
            <a:r>
              <a:rPr lang="en-US" dirty="0"/>
              <a:t>/meeting-independent-particulate-matter-review-panel</a:t>
            </a:r>
          </a:p>
        </p:txBody>
      </p:sp>
    </p:spTree>
    <p:extLst>
      <p:ext uri="{BB962C8B-B14F-4D97-AF65-F5344CB8AC3E}">
        <p14:creationId xmlns:p14="http://schemas.microsoft.com/office/powerpoint/2010/main" val="142684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F11A8-344C-594C-BFCB-2E2E875C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27"/>
            <a:ext cx="12192000" cy="66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9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315B94-E9BA-3E44-8678-DCA0B1EE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42" y="0"/>
            <a:ext cx="10503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8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168</Words>
  <Application>Microsoft Macintosh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Anatomy of Air Quality Standards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Bachmann</dc:creator>
  <cp:lastModifiedBy>John Bachmann</cp:lastModifiedBy>
  <cp:revision>3</cp:revision>
  <dcterms:created xsi:type="dcterms:W3CDTF">2019-11-14T15:51:38Z</dcterms:created>
  <dcterms:modified xsi:type="dcterms:W3CDTF">2019-11-14T18:47:34Z</dcterms:modified>
</cp:coreProperties>
</file>