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>
        <p:scale>
          <a:sx n="146" d="100"/>
          <a:sy n="146" d="100"/>
        </p:scale>
        <p:origin x="-640" y="-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4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2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A03E-9A96-6C4B-97E0-4376C993AEC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808A-F095-524A-82C6-AE9AB39B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646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0"/>
            <a:ext cx="6557963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15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8060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482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660400"/>
            <a:ext cx="8128000" cy="552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0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4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19527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272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44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457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692290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3575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0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882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2019-10-23T21:18:16Z</dcterms:created>
  <dcterms:modified xsi:type="dcterms:W3CDTF">2019-10-23T21:44:20Z</dcterms:modified>
</cp:coreProperties>
</file>